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DC12F-147D-4A86-9299-083A696EEE1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DE11-7284-4AA4-A0A1-5F2A21836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6D9C-A38D-41D3-AC2B-0A7BE06642E6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5FF5-B912-4DAC-B8D9-75DB058A26B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BD2-EAC9-40F1-BAAC-0F9B50852BD2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DA4-861E-437A-9323-365FF05F2D1B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5CAE-6137-46E4-BF5A-60D70FC85681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8002-6E1A-44C0-8E04-1BDADEC80617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5A80-8AE3-4032-B927-7EFB1BE6AA9C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5B10-51E2-4195-9CFA-C08F705DD33C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3B10-38CC-4376-9B0B-6137EF56028C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E00F-BE7E-4AE9-AD5B-F1A8B4FFA820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2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65D-02F1-490A-B169-1EC216C2B4C2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469E-C025-4221-BA59-FF778789CA96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E72-0482-4DDF-995C-74BCCB68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are.pitt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PittPalCa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are.pitt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PittPalC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are.pitt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witter.com/PittPalCar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are.pitt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witter.com/PittPalCa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are.pitt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witter.com/PittPalC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73723"/>
            <a:ext cx="9278983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3410"/>
            <a:ext cx="9278982" cy="8278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flipH="1">
            <a:off x="0" y="3801291"/>
            <a:ext cx="12192000" cy="305670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58" y="5373318"/>
            <a:ext cx="4573042" cy="1854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4ED64-9299-4B73-B1CE-B3FDDD56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857" y="4196950"/>
            <a:ext cx="794856" cy="805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0335B-379A-4481-8AA5-7F0763DB6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614" y="5189982"/>
            <a:ext cx="1359111" cy="5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-194777" y="5476404"/>
            <a:ext cx="1865538" cy="13815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40F40-0E6C-44FA-91A6-5F38A889FB7C}"/>
              </a:ext>
            </a:extLst>
          </p:cNvPr>
          <p:cNvSpPr txBox="1"/>
          <p:nvPr/>
        </p:nvSpPr>
        <p:spPr>
          <a:xfrm>
            <a:off x="1489786" y="6225093"/>
            <a:ext cx="27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3"/>
              </a:rPr>
              <a:t>palcare.pitt.edu 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dirty="0">
                <a:hlinkClick r:id="rId4"/>
              </a:rPr>
              <a:t>@PittPalCare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38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18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4226020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48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48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-194777" y="5476404"/>
            <a:ext cx="1865538" cy="138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E2940-32F7-4D19-8C3A-50A84D499FFF}"/>
              </a:ext>
            </a:extLst>
          </p:cNvPr>
          <p:cNvSpPr txBox="1"/>
          <p:nvPr/>
        </p:nvSpPr>
        <p:spPr>
          <a:xfrm>
            <a:off x="1489786" y="6225093"/>
            <a:ext cx="27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3"/>
              </a:rPr>
              <a:t>palcare.pitt.edu 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dirty="0">
                <a:hlinkClick r:id="rId4"/>
              </a:rPr>
              <a:t>@PittPalCare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954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5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5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-194777" y="5476404"/>
            <a:ext cx="1865538" cy="1381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035D98-2875-4334-B4DF-51807EF4D738}"/>
              </a:ext>
            </a:extLst>
          </p:cNvPr>
          <p:cNvSpPr txBox="1"/>
          <p:nvPr/>
        </p:nvSpPr>
        <p:spPr>
          <a:xfrm>
            <a:off x="1489786" y="6225093"/>
            <a:ext cx="27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3"/>
              </a:rPr>
              <a:t>palcare.pitt.edu 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dirty="0">
                <a:hlinkClick r:id="rId4"/>
              </a:rPr>
              <a:t>@PittPalCare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06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763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3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-194777" y="5476404"/>
            <a:ext cx="1865538" cy="138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E6B80-BFED-4ED6-BF11-37BA6557C571}"/>
              </a:ext>
            </a:extLst>
          </p:cNvPr>
          <p:cNvSpPr txBox="1"/>
          <p:nvPr/>
        </p:nvSpPr>
        <p:spPr>
          <a:xfrm>
            <a:off x="1489786" y="6225093"/>
            <a:ext cx="27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3"/>
              </a:rPr>
              <a:t>palcare.pitt.edu 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dirty="0">
                <a:hlinkClick r:id="rId4"/>
              </a:rPr>
              <a:t>@PittPalCare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763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76308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3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E72-0482-4DDF-995C-74BCCB68EB51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8"/>
          <a:stretch/>
        </p:blipFill>
        <p:spPr>
          <a:xfrm>
            <a:off x="-194777" y="5476404"/>
            <a:ext cx="1865538" cy="138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D3255-BCD7-46EB-8226-C96A96C2A713}"/>
              </a:ext>
            </a:extLst>
          </p:cNvPr>
          <p:cNvSpPr txBox="1"/>
          <p:nvPr/>
        </p:nvSpPr>
        <p:spPr>
          <a:xfrm>
            <a:off x="1489786" y="6225093"/>
            <a:ext cx="27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Website: </a:t>
            </a:r>
            <a:r>
              <a:rPr lang="en-US" sz="1600" dirty="0">
                <a:hlinkClick r:id="rId3"/>
              </a:rPr>
              <a:t>palcare.pitt.edu 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dirty="0">
                <a:hlinkClick r:id="rId4"/>
              </a:rPr>
              <a:t>@PittPalCare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822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RC theme">
      <a:dk1>
        <a:sysClr val="windowText" lastClr="000000"/>
      </a:dk1>
      <a:lt1>
        <a:sysClr val="window" lastClr="FFFFFF"/>
      </a:lt1>
      <a:dk2>
        <a:srgbClr val="AEABAB"/>
      </a:dk2>
      <a:lt2>
        <a:srgbClr val="E7E6E6"/>
      </a:lt2>
      <a:accent1>
        <a:srgbClr val="EF9600"/>
      </a:accent1>
      <a:accent2>
        <a:srgbClr val="757070"/>
      </a:accent2>
      <a:accent3>
        <a:srgbClr val="3A3838"/>
      </a:accent3>
      <a:accent4>
        <a:srgbClr val="F2F2F2"/>
      </a:accent4>
      <a:accent5>
        <a:srgbClr val="FFC15D"/>
      </a:accent5>
      <a:accent6>
        <a:srgbClr val="000000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Bell</dc:creator>
  <cp:lastModifiedBy>Sefcik, Caroline Jean</cp:lastModifiedBy>
  <cp:revision>8</cp:revision>
  <dcterms:created xsi:type="dcterms:W3CDTF">2020-08-11T17:19:15Z</dcterms:created>
  <dcterms:modified xsi:type="dcterms:W3CDTF">2022-01-05T18:17:51Z</dcterms:modified>
</cp:coreProperties>
</file>