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21" d="100"/>
          <a:sy n="21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7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0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FF60-3122-4F44-A854-87EECE34B313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35466-F926-4340-A1FC-C4F340AB5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54DBF9-C3D7-D482-7430-C0A61A42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Leeann</dc:creator>
  <cp:lastModifiedBy>Low, Carissa A</cp:lastModifiedBy>
  <cp:revision>3</cp:revision>
  <dcterms:created xsi:type="dcterms:W3CDTF">2022-09-14T13:43:08Z</dcterms:created>
  <dcterms:modified xsi:type="dcterms:W3CDTF">2022-09-14T17:47:12Z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2022-09-14T13:45:17Z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8808ef95-eee6-4c83-9856-944bb1cfdf3e</vt:lpwstr>
  </property>
  <property fmtid="{D5CDD505-2E9C-101B-9397-08002B2CF9AE}" pid="8" name="MSIP_Label_5e4b1be8-281e-475d-98b0-21c3457e5a46_ContentBits">
    <vt:lpwstr>0</vt:lpwstr>
  </property>
</Properties>
</file>