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p:sldMasterIdLst>
    <p:sldMasterId id="2147483648" r:id="rId1"/>
  </p:sldMasterIdLst>
  <p:notesMasterIdLst>
    <p:notesMasterId r:id="rId3"/>
  </p:notesMasterIdLst>
  <p:handoutMasterIdLst>
    <p:handoutMasterId r:id="rId4"/>
  </p:handoutMasterIdLst>
  <p:sldIdLst>
    <p:sldId id="259" r:id="rId2"/>
  </p:sldIdLst>
  <p:sldSz cx="43891200" cy="32918400"/>
  <p:notesSz cx="9236075" cy="7010400"/>
  <p:defaultTextStyle>
    <a:defPPr>
      <a:defRPr lang="en-US"/>
    </a:defPPr>
    <a:lvl1pPr algn="l" rtl="0" fontAlgn="base">
      <a:spcBef>
        <a:spcPct val="0"/>
      </a:spcBef>
      <a:spcAft>
        <a:spcPct val="0"/>
      </a:spcAft>
      <a:defRPr sz="5755" kern="1200">
        <a:solidFill>
          <a:schemeClr val="tx2"/>
        </a:solidFill>
        <a:latin typeface="Arial" charset="0"/>
        <a:ea typeface="+mn-ea"/>
        <a:cs typeface="+mn-cs"/>
      </a:defRPr>
    </a:lvl1pPr>
    <a:lvl2pPr marL="611325" algn="l" rtl="0" fontAlgn="base">
      <a:spcBef>
        <a:spcPct val="0"/>
      </a:spcBef>
      <a:spcAft>
        <a:spcPct val="0"/>
      </a:spcAft>
      <a:defRPr sz="5755" kern="1200">
        <a:solidFill>
          <a:schemeClr val="tx2"/>
        </a:solidFill>
        <a:latin typeface="Arial" charset="0"/>
        <a:ea typeface="+mn-ea"/>
        <a:cs typeface="+mn-cs"/>
      </a:defRPr>
    </a:lvl2pPr>
    <a:lvl3pPr marL="1222651" algn="l" rtl="0" fontAlgn="base">
      <a:spcBef>
        <a:spcPct val="0"/>
      </a:spcBef>
      <a:spcAft>
        <a:spcPct val="0"/>
      </a:spcAft>
      <a:defRPr sz="5755" kern="1200">
        <a:solidFill>
          <a:schemeClr val="tx2"/>
        </a:solidFill>
        <a:latin typeface="Arial" charset="0"/>
        <a:ea typeface="+mn-ea"/>
        <a:cs typeface="+mn-cs"/>
      </a:defRPr>
    </a:lvl3pPr>
    <a:lvl4pPr marL="1833976" algn="l" rtl="0" fontAlgn="base">
      <a:spcBef>
        <a:spcPct val="0"/>
      </a:spcBef>
      <a:spcAft>
        <a:spcPct val="0"/>
      </a:spcAft>
      <a:defRPr sz="5755" kern="1200">
        <a:solidFill>
          <a:schemeClr val="tx2"/>
        </a:solidFill>
        <a:latin typeface="Arial" charset="0"/>
        <a:ea typeface="+mn-ea"/>
        <a:cs typeface="+mn-cs"/>
      </a:defRPr>
    </a:lvl4pPr>
    <a:lvl5pPr marL="2445302" algn="l" rtl="0" fontAlgn="base">
      <a:spcBef>
        <a:spcPct val="0"/>
      </a:spcBef>
      <a:spcAft>
        <a:spcPct val="0"/>
      </a:spcAft>
      <a:defRPr sz="5755" kern="1200">
        <a:solidFill>
          <a:schemeClr val="tx2"/>
        </a:solidFill>
        <a:latin typeface="Arial" charset="0"/>
        <a:ea typeface="+mn-ea"/>
        <a:cs typeface="+mn-cs"/>
      </a:defRPr>
    </a:lvl5pPr>
    <a:lvl6pPr marL="3056629" algn="l" defTabSz="1222651" rtl="0" eaLnBrk="1" latinLnBrk="0" hangingPunct="1">
      <a:defRPr sz="5755" kern="1200">
        <a:solidFill>
          <a:schemeClr val="tx2"/>
        </a:solidFill>
        <a:latin typeface="Arial" charset="0"/>
        <a:ea typeface="+mn-ea"/>
        <a:cs typeface="+mn-cs"/>
      </a:defRPr>
    </a:lvl6pPr>
    <a:lvl7pPr marL="3667955" algn="l" defTabSz="1222651" rtl="0" eaLnBrk="1" latinLnBrk="0" hangingPunct="1">
      <a:defRPr sz="5755" kern="1200">
        <a:solidFill>
          <a:schemeClr val="tx2"/>
        </a:solidFill>
        <a:latin typeface="Arial" charset="0"/>
        <a:ea typeface="+mn-ea"/>
        <a:cs typeface="+mn-cs"/>
      </a:defRPr>
    </a:lvl7pPr>
    <a:lvl8pPr marL="4279280" algn="l" defTabSz="1222651" rtl="0" eaLnBrk="1" latinLnBrk="0" hangingPunct="1">
      <a:defRPr sz="5755" kern="1200">
        <a:solidFill>
          <a:schemeClr val="tx2"/>
        </a:solidFill>
        <a:latin typeface="Arial" charset="0"/>
        <a:ea typeface="+mn-ea"/>
        <a:cs typeface="+mn-cs"/>
      </a:defRPr>
    </a:lvl8pPr>
    <a:lvl9pPr marL="4890606" algn="l" defTabSz="1222651" rtl="0" eaLnBrk="1" latinLnBrk="0" hangingPunct="1">
      <a:defRPr sz="5755"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19584" userDrawn="1">
          <p15:clr>
            <a:srgbClr val="A4A3A4"/>
          </p15:clr>
        </p15:guide>
        <p15:guide id="2" orient="horz" pos="20490" userDrawn="1">
          <p15:clr>
            <a:srgbClr val="A4A3A4"/>
          </p15:clr>
        </p15:guide>
        <p15:guide id="3" orient="horz" pos="3456" userDrawn="1">
          <p15:clr>
            <a:srgbClr val="A4A3A4"/>
          </p15:clr>
        </p15:guide>
        <p15:guide id="4" orient="horz" pos="246" userDrawn="1">
          <p15:clr>
            <a:srgbClr val="A4A3A4"/>
          </p15:clr>
        </p15:guide>
        <p15:guide id="5" orient="horz" pos="4032" userDrawn="1">
          <p15:clr>
            <a:srgbClr val="A4A3A4"/>
          </p15:clr>
        </p15:guide>
        <p15:guide id="6" orient="horz" pos="864" userDrawn="1">
          <p15:clr>
            <a:srgbClr val="A4A3A4"/>
          </p15:clr>
        </p15:guide>
        <p15:guide id="7" orient="horz" pos="10656" userDrawn="1">
          <p15:clr>
            <a:srgbClr val="A4A3A4"/>
          </p15:clr>
        </p15:guide>
        <p15:guide id="8" pos="20504" userDrawn="1">
          <p15:clr>
            <a:srgbClr val="A4A3A4"/>
          </p15:clr>
        </p15:guide>
        <p15:guide id="9" pos="27360" userDrawn="1">
          <p15:clr>
            <a:srgbClr val="A4A3A4"/>
          </p15:clr>
        </p15:guide>
        <p15:guide id="10" pos="7200" userDrawn="1">
          <p15:clr>
            <a:srgbClr val="A4A3A4"/>
          </p15:clr>
        </p15:guide>
        <p15:guide id="11" pos="13536" userDrawn="1">
          <p15:clr>
            <a:srgbClr val="A4A3A4"/>
          </p15:clr>
        </p15:guide>
        <p15:guide id="12" pos="288" userDrawn="1">
          <p15:clr>
            <a:srgbClr val="A4A3A4"/>
          </p15:clr>
        </p15:guide>
        <p15:guide id="13" pos="66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ison Morris" initials="AG" lastIdx="11" clrIdx="0"/>
  <p:cmAuthor id="1" name="morrisam" initials="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594"/>
    <a:srgbClr val="FFB81C"/>
    <a:srgbClr val="FFFFE9"/>
    <a:srgbClr val="97A4C7"/>
    <a:srgbClr val="362F6B"/>
    <a:srgbClr val="85B6FF"/>
    <a:srgbClr val="E9EFFF"/>
    <a:srgbClr val="A7CBFF"/>
    <a:srgbClr val="63A2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D2A44B-E534-E143-FC3C-A43F725E6FB3}" v="1513" dt="2022-09-09T22:03:06.387"/>
    <p1510:client id="{39D839E4-2BB5-A38B-A0A8-257B69328C70}" v="3964" dt="2022-04-08T21:26:36.447"/>
    <p1510:client id="{4D084636-E94C-8FBB-3420-7AB1DB83AEF5}" v="39" dt="2022-09-12T19:20:14.955"/>
    <p1510:client id="{58729F7B-DEBA-D306-B5E6-A78727BBDDE9}" v="1735" dt="2022-09-08T20:18:33.831"/>
    <p1510:client id="{68413C3B-22FA-3D94-8A93-4CC051AFAD64}" v="596" dt="2022-04-07T21:39:56.513"/>
    <p1510:client id="{92289348-7C64-7420-4C9F-159D6EA488B1}" v="905" dt="2022-09-06T15:42:31.3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19" autoAdjust="0"/>
    <p:restoredTop sz="99539" autoAdjust="0"/>
  </p:normalViewPr>
  <p:slideViewPr>
    <p:cSldViewPr>
      <p:cViewPr varScale="1">
        <p:scale>
          <a:sx n="26" d="100"/>
          <a:sy n="26" d="100"/>
        </p:scale>
        <p:origin x="2536" y="344"/>
      </p:cViewPr>
      <p:guideLst>
        <p:guide orient="horz" pos="19584"/>
        <p:guide orient="horz" pos="20490"/>
        <p:guide orient="horz" pos="3456"/>
        <p:guide orient="horz" pos="246"/>
        <p:guide orient="horz" pos="4032"/>
        <p:guide orient="horz" pos="864"/>
        <p:guide orient="horz" pos="10656"/>
        <p:guide pos="20504"/>
        <p:guide pos="27360"/>
        <p:guide pos="7200"/>
        <p:guide pos="13536"/>
        <p:guide pos="288"/>
        <p:guide pos="66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NephroTalk%202021-2022%20data%20clea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'[NephroTalk 2021-2022 data clean.xlsx]Sheet1'!$J$2</c:f>
              <c:strCache>
                <c:ptCount val="1"/>
                <c:pt idx="0">
                  <c:v>Before NephroTalk</c:v>
                </c:pt>
              </c:strCache>
            </c:strRef>
          </c:tx>
          <c:spPr>
            <a:solidFill>
              <a:srgbClr val="305496"/>
            </a:solidFill>
            <a:ln>
              <a:noFill/>
            </a:ln>
            <a:effectLst/>
          </c:spPr>
          <c:invertIfNegative val="0"/>
          <c:cat>
            <c:strRef>
              <c:f>'[NephroTalk 2021-2022 data clean.xlsx]Sheet1'!$H$3:$H$14</c:f>
              <c:strCache>
                <c:ptCount val="12"/>
                <c:pt idx="0">
                  <c:v>Discuss religious or spiritual issues</c:v>
                </c:pt>
                <c:pt idx="1">
                  <c:v>Address challenging statements </c:v>
                </c:pt>
                <c:pt idx="2">
                  <c:v>Describe conservative kidney care</c:v>
                </c:pt>
                <c:pt idx="3">
                  <c:v>Provide guidance about end-of-life</c:v>
                </c:pt>
                <c:pt idx="4">
                  <c:v>Convey prognosis</c:v>
                </c:pt>
                <c:pt idx="5">
                  <c:v>Recommend time-limited trial</c:v>
                </c:pt>
                <c:pt idx="6">
                  <c:v>Elicit end-of-life concerns</c:v>
                </c:pt>
                <c:pt idx="7">
                  <c:v>Recommend conservative care</c:v>
                </c:pt>
                <c:pt idx="8">
                  <c:v>Discuss advance care planning</c:v>
                </c:pt>
                <c:pt idx="9">
                  <c:v>Understand patient values </c:v>
                </c:pt>
                <c:pt idx="10">
                  <c:v>Express empathy</c:v>
                </c:pt>
                <c:pt idx="11">
                  <c:v>Deliver serious news </c:v>
                </c:pt>
              </c:strCache>
            </c:strRef>
          </c:cat>
          <c:val>
            <c:numRef>
              <c:f>'[NephroTalk 2021-2022 data clean.xlsx]Sheet1'!$J$3:$J$14</c:f>
              <c:numCache>
                <c:formatCode>General</c:formatCode>
                <c:ptCount val="12"/>
                <c:pt idx="0">
                  <c:v>2.86</c:v>
                </c:pt>
                <c:pt idx="1">
                  <c:v>2.3199999999999998</c:v>
                </c:pt>
                <c:pt idx="2">
                  <c:v>2.77</c:v>
                </c:pt>
                <c:pt idx="3">
                  <c:v>2.86</c:v>
                </c:pt>
                <c:pt idx="4">
                  <c:v>2.5499999999999998</c:v>
                </c:pt>
                <c:pt idx="5">
                  <c:v>2.82</c:v>
                </c:pt>
                <c:pt idx="6">
                  <c:v>2.73</c:v>
                </c:pt>
                <c:pt idx="7">
                  <c:v>2.77</c:v>
                </c:pt>
                <c:pt idx="8">
                  <c:v>2.5</c:v>
                </c:pt>
                <c:pt idx="9">
                  <c:v>2.4500000000000002</c:v>
                </c:pt>
                <c:pt idx="10">
                  <c:v>3.18</c:v>
                </c:pt>
                <c:pt idx="11">
                  <c:v>3.05</c:v>
                </c:pt>
              </c:numCache>
            </c:numRef>
          </c:val>
          <c:extLst>
            <c:ext xmlns:c16="http://schemas.microsoft.com/office/drawing/2014/chart" uri="{C3380CC4-5D6E-409C-BE32-E72D297353CC}">
              <c16:uniqueId val="{00000000-3BE1-4D2A-93C5-814917EC3524}"/>
            </c:ext>
          </c:extLst>
        </c:ser>
        <c:ser>
          <c:idx val="1"/>
          <c:order val="1"/>
          <c:tx>
            <c:strRef>
              <c:f>'[NephroTalk 2021-2022 data clean.xlsx]Sheet1'!$K$2</c:f>
              <c:strCache>
                <c:ptCount val="1"/>
                <c:pt idx="0">
                  <c:v>After NephroTalk</c:v>
                </c:pt>
              </c:strCache>
            </c:strRef>
          </c:tx>
          <c:spPr>
            <a:solidFill>
              <a:srgbClr val="FFC000"/>
            </a:solidFill>
            <a:ln>
              <a:noFill/>
            </a:ln>
            <a:effectLst/>
          </c:spPr>
          <c:invertIfNegative val="0"/>
          <c:cat>
            <c:strRef>
              <c:f>'[NephroTalk 2021-2022 data clean.xlsx]Sheet1'!$H$3:$H$14</c:f>
              <c:strCache>
                <c:ptCount val="12"/>
                <c:pt idx="0">
                  <c:v>Discuss religious or spiritual issues</c:v>
                </c:pt>
                <c:pt idx="1">
                  <c:v>Address challenging statements </c:v>
                </c:pt>
                <c:pt idx="2">
                  <c:v>Describe conservative kidney care</c:v>
                </c:pt>
                <c:pt idx="3">
                  <c:v>Provide guidance about end-of-life</c:v>
                </c:pt>
                <c:pt idx="4">
                  <c:v>Convey prognosis</c:v>
                </c:pt>
                <c:pt idx="5">
                  <c:v>Recommend time-limited trial</c:v>
                </c:pt>
                <c:pt idx="6">
                  <c:v>Elicit end-of-life concerns</c:v>
                </c:pt>
                <c:pt idx="7">
                  <c:v>Recommend conservative care</c:v>
                </c:pt>
                <c:pt idx="8">
                  <c:v>Discuss advance care planning</c:v>
                </c:pt>
                <c:pt idx="9">
                  <c:v>Understand patient values </c:v>
                </c:pt>
                <c:pt idx="10">
                  <c:v>Express empathy</c:v>
                </c:pt>
                <c:pt idx="11">
                  <c:v>Deliver serious news </c:v>
                </c:pt>
              </c:strCache>
            </c:strRef>
          </c:cat>
          <c:val>
            <c:numRef>
              <c:f>'[NephroTalk 2021-2022 data clean.xlsx]Sheet1'!$K$3:$K$14</c:f>
              <c:numCache>
                <c:formatCode>General</c:formatCode>
                <c:ptCount val="12"/>
                <c:pt idx="0">
                  <c:v>4.2699999999999996</c:v>
                </c:pt>
                <c:pt idx="1">
                  <c:v>4.32</c:v>
                </c:pt>
                <c:pt idx="2">
                  <c:v>4.41</c:v>
                </c:pt>
                <c:pt idx="3">
                  <c:v>4.41</c:v>
                </c:pt>
                <c:pt idx="4">
                  <c:v>4.55</c:v>
                </c:pt>
                <c:pt idx="5">
                  <c:v>4.55</c:v>
                </c:pt>
                <c:pt idx="6">
                  <c:v>4.59</c:v>
                </c:pt>
                <c:pt idx="7">
                  <c:v>4.59</c:v>
                </c:pt>
                <c:pt idx="8">
                  <c:v>4.68</c:v>
                </c:pt>
                <c:pt idx="9">
                  <c:v>4.68</c:v>
                </c:pt>
                <c:pt idx="10">
                  <c:v>4.7300000000000004</c:v>
                </c:pt>
                <c:pt idx="11">
                  <c:v>4.8600000000000003</c:v>
                </c:pt>
              </c:numCache>
            </c:numRef>
          </c:val>
          <c:extLst>
            <c:ext xmlns:c16="http://schemas.microsoft.com/office/drawing/2014/chart" uri="{C3380CC4-5D6E-409C-BE32-E72D297353CC}">
              <c16:uniqueId val="{00000001-3BE1-4D2A-93C5-814917EC3524}"/>
            </c:ext>
          </c:extLst>
        </c:ser>
        <c:dLbls>
          <c:showLegendKey val="0"/>
          <c:showVal val="0"/>
          <c:showCatName val="0"/>
          <c:showSerName val="0"/>
          <c:showPercent val="0"/>
          <c:showBubbleSize val="0"/>
        </c:dLbls>
        <c:gapWidth val="182"/>
        <c:axId val="1032790071"/>
        <c:axId val="1816778648"/>
      </c:barChart>
      <c:catAx>
        <c:axId val="1032790071"/>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1" i="0" u="none" strike="noStrike" kern="1200" baseline="0">
                <a:solidFill>
                  <a:srgbClr val="000000"/>
                </a:solidFill>
                <a:latin typeface="+mn-lt"/>
                <a:ea typeface="+mn-ea"/>
                <a:cs typeface="+mn-cs"/>
              </a:defRPr>
            </a:pPr>
            <a:endParaRPr lang="en-US"/>
          </a:p>
        </c:txPr>
        <c:crossAx val="1816778648"/>
        <c:crosses val="autoZero"/>
        <c:auto val="1"/>
        <c:lblAlgn val="ctr"/>
        <c:lblOffset val="100"/>
        <c:noMultiLvlLbl val="0"/>
      </c:catAx>
      <c:valAx>
        <c:axId val="1816778648"/>
        <c:scaling>
          <c:orientation val="minMax"/>
          <c:max val="5"/>
        </c:scaling>
        <c:delete val="0"/>
        <c:axPos val="t"/>
        <c:numFmt formatCode="General" sourceLinked="1"/>
        <c:majorTickMark val="none"/>
        <c:minorTickMark val="none"/>
        <c:tickLblPos val="high"/>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032790071"/>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4800" b="1" i="0" u="none" strike="noStrike" kern="1200" baseline="0">
              <a:solidFill>
                <a:srgbClr val="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003675" cy="350838"/>
          </a:xfrm>
          <a:prstGeom prst="rect">
            <a:avLst/>
          </a:prstGeom>
          <a:noFill/>
          <a:ln w="9525">
            <a:noFill/>
            <a:miter lim="800000"/>
            <a:headEnd/>
            <a:tailEnd/>
          </a:ln>
          <a:effectLst/>
        </p:spPr>
        <p:txBody>
          <a:bodyPr vert="horz" wrap="square" lIns="91666" tIns="45833" rIns="91666" bIns="45833" numCol="1" anchor="t" anchorCtr="0" compatLnSpc="1">
            <a:prstTxWarp prst="textNoShape">
              <a:avLst/>
            </a:prstTxWarp>
          </a:bodyPr>
          <a:lstStyle>
            <a:lvl1pPr algn="l" defTabSz="917575">
              <a:defRPr sz="1200">
                <a:solidFill>
                  <a:schemeClr val="tx1"/>
                </a:solidFill>
                <a:latin typeface="Arial" pitchFamily="34" charset="0"/>
              </a:defRPr>
            </a:lvl1pPr>
          </a:lstStyle>
          <a:p>
            <a:pPr>
              <a:defRPr/>
            </a:pPr>
            <a:endParaRPr lang="en-US" dirty="0"/>
          </a:p>
        </p:txBody>
      </p:sp>
      <p:sp>
        <p:nvSpPr>
          <p:cNvPr id="30723" name="Rectangle 3"/>
          <p:cNvSpPr>
            <a:spLocks noGrp="1" noChangeArrowheads="1"/>
          </p:cNvSpPr>
          <p:nvPr>
            <p:ph type="dt" sz="quarter" idx="1"/>
          </p:nvPr>
        </p:nvSpPr>
        <p:spPr bwMode="auto">
          <a:xfrm>
            <a:off x="5230813" y="0"/>
            <a:ext cx="4003675" cy="350838"/>
          </a:xfrm>
          <a:prstGeom prst="rect">
            <a:avLst/>
          </a:prstGeom>
          <a:noFill/>
          <a:ln w="9525">
            <a:noFill/>
            <a:miter lim="800000"/>
            <a:headEnd/>
            <a:tailEnd/>
          </a:ln>
          <a:effectLst/>
        </p:spPr>
        <p:txBody>
          <a:bodyPr vert="horz" wrap="square" lIns="91666" tIns="45833" rIns="91666" bIns="45833" numCol="1" anchor="t" anchorCtr="0" compatLnSpc="1">
            <a:prstTxWarp prst="textNoShape">
              <a:avLst/>
            </a:prstTxWarp>
          </a:bodyPr>
          <a:lstStyle>
            <a:lvl1pPr algn="r" defTabSz="917575">
              <a:defRPr sz="1200">
                <a:solidFill>
                  <a:schemeClr val="tx1"/>
                </a:solidFill>
                <a:latin typeface="Arial" pitchFamily="34" charset="0"/>
              </a:defRPr>
            </a:lvl1pPr>
          </a:lstStyle>
          <a:p>
            <a:pPr>
              <a:defRPr/>
            </a:pPr>
            <a:endParaRPr lang="en-US" dirty="0"/>
          </a:p>
        </p:txBody>
      </p:sp>
      <p:sp>
        <p:nvSpPr>
          <p:cNvPr id="30724" name="Rectangle 4"/>
          <p:cNvSpPr>
            <a:spLocks noGrp="1" noChangeArrowheads="1"/>
          </p:cNvSpPr>
          <p:nvPr>
            <p:ph type="ftr" sz="quarter" idx="2"/>
          </p:nvPr>
        </p:nvSpPr>
        <p:spPr bwMode="auto">
          <a:xfrm>
            <a:off x="0" y="6657975"/>
            <a:ext cx="4003675" cy="350838"/>
          </a:xfrm>
          <a:prstGeom prst="rect">
            <a:avLst/>
          </a:prstGeom>
          <a:noFill/>
          <a:ln w="9525">
            <a:noFill/>
            <a:miter lim="800000"/>
            <a:headEnd/>
            <a:tailEnd/>
          </a:ln>
          <a:effectLst/>
        </p:spPr>
        <p:txBody>
          <a:bodyPr vert="horz" wrap="square" lIns="91666" tIns="45833" rIns="91666" bIns="45833" numCol="1" anchor="b" anchorCtr="0" compatLnSpc="1">
            <a:prstTxWarp prst="textNoShape">
              <a:avLst/>
            </a:prstTxWarp>
          </a:bodyPr>
          <a:lstStyle>
            <a:lvl1pPr algn="l" defTabSz="917575">
              <a:defRPr sz="1200">
                <a:solidFill>
                  <a:schemeClr val="tx1"/>
                </a:solidFill>
                <a:latin typeface="Arial" pitchFamily="34" charset="0"/>
              </a:defRPr>
            </a:lvl1pPr>
          </a:lstStyle>
          <a:p>
            <a:pPr>
              <a:defRPr/>
            </a:pPr>
            <a:endParaRPr lang="en-US" dirty="0"/>
          </a:p>
        </p:txBody>
      </p:sp>
      <p:sp>
        <p:nvSpPr>
          <p:cNvPr id="30725" name="Rectangle 5"/>
          <p:cNvSpPr>
            <a:spLocks noGrp="1" noChangeArrowheads="1"/>
          </p:cNvSpPr>
          <p:nvPr>
            <p:ph type="sldNum" sz="quarter" idx="3"/>
          </p:nvPr>
        </p:nvSpPr>
        <p:spPr bwMode="auto">
          <a:xfrm>
            <a:off x="5230813" y="6657975"/>
            <a:ext cx="4003675" cy="350838"/>
          </a:xfrm>
          <a:prstGeom prst="rect">
            <a:avLst/>
          </a:prstGeom>
          <a:noFill/>
          <a:ln w="9525">
            <a:noFill/>
            <a:miter lim="800000"/>
            <a:headEnd/>
            <a:tailEnd/>
          </a:ln>
          <a:effectLst/>
        </p:spPr>
        <p:txBody>
          <a:bodyPr vert="horz" wrap="square" lIns="91666" tIns="45833" rIns="91666" bIns="45833" numCol="1" anchor="b" anchorCtr="0" compatLnSpc="1">
            <a:prstTxWarp prst="textNoShape">
              <a:avLst/>
            </a:prstTxWarp>
          </a:bodyPr>
          <a:lstStyle>
            <a:lvl1pPr algn="r" defTabSz="917575">
              <a:defRPr sz="1200">
                <a:solidFill>
                  <a:schemeClr val="tx1"/>
                </a:solidFill>
                <a:latin typeface="Arial" pitchFamily="34" charset="0"/>
              </a:defRPr>
            </a:lvl1pPr>
          </a:lstStyle>
          <a:p>
            <a:pPr>
              <a:defRPr/>
            </a:pPr>
            <a:fld id="{858E3815-8113-4819-89A0-96410AFD8ADA}" type="slidenum">
              <a:rPr lang="en-US"/>
              <a:pPr>
                <a:defRPr/>
              </a:pPr>
              <a:t>‹#›</a:t>
            </a:fld>
            <a:endParaRPr lang="en-US" dirty="0"/>
          </a:p>
        </p:txBody>
      </p:sp>
    </p:spTree>
    <p:extLst>
      <p:ext uri="{BB962C8B-B14F-4D97-AF65-F5344CB8AC3E}">
        <p14:creationId xmlns:p14="http://schemas.microsoft.com/office/powerpoint/2010/main" val="745548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4003675" cy="350838"/>
          </a:xfrm>
          <a:prstGeom prst="rect">
            <a:avLst/>
          </a:prstGeom>
          <a:noFill/>
          <a:ln w="9525">
            <a:noFill/>
            <a:miter lim="800000"/>
            <a:headEnd/>
            <a:tailEnd/>
          </a:ln>
          <a:effectLst/>
        </p:spPr>
        <p:txBody>
          <a:bodyPr vert="horz" wrap="square" lIns="91666" tIns="45833" rIns="91666" bIns="45833" numCol="1" anchor="t" anchorCtr="0" compatLnSpc="1">
            <a:prstTxWarp prst="textNoShape">
              <a:avLst/>
            </a:prstTxWarp>
          </a:bodyPr>
          <a:lstStyle>
            <a:lvl1pPr algn="l" defTabSz="917575">
              <a:defRPr sz="1200">
                <a:solidFill>
                  <a:schemeClr val="tx1"/>
                </a:solidFill>
                <a:latin typeface="Arial" pitchFamily="34" charset="0"/>
              </a:defRPr>
            </a:lvl1pPr>
          </a:lstStyle>
          <a:p>
            <a:pPr>
              <a:defRPr/>
            </a:pPr>
            <a:endParaRPr lang="en-US" dirty="0"/>
          </a:p>
        </p:txBody>
      </p:sp>
      <p:sp>
        <p:nvSpPr>
          <p:cNvPr id="29699" name="Rectangle 3"/>
          <p:cNvSpPr>
            <a:spLocks noGrp="1" noChangeArrowheads="1"/>
          </p:cNvSpPr>
          <p:nvPr>
            <p:ph type="dt" idx="1"/>
          </p:nvPr>
        </p:nvSpPr>
        <p:spPr bwMode="auto">
          <a:xfrm>
            <a:off x="5230813" y="0"/>
            <a:ext cx="4003675" cy="350838"/>
          </a:xfrm>
          <a:prstGeom prst="rect">
            <a:avLst/>
          </a:prstGeom>
          <a:noFill/>
          <a:ln w="9525">
            <a:noFill/>
            <a:miter lim="800000"/>
            <a:headEnd/>
            <a:tailEnd/>
          </a:ln>
          <a:effectLst/>
        </p:spPr>
        <p:txBody>
          <a:bodyPr vert="horz" wrap="square" lIns="91666" tIns="45833" rIns="91666" bIns="45833" numCol="1" anchor="t" anchorCtr="0" compatLnSpc="1">
            <a:prstTxWarp prst="textNoShape">
              <a:avLst/>
            </a:prstTxWarp>
          </a:bodyPr>
          <a:lstStyle>
            <a:lvl1pPr algn="r" defTabSz="917575">
              <a:defRPr sz="1200">
                <a:solidFill>
                  <a:schemeClr val="tx1"/>
                </a:solidFill>
                <a:latin typeface="Arial" pitchFamily="34" charset="0"/>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2868613" y="527050"/>
            <a:ext cx="3500437" cy="2625725"/>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923925" y="3328988"/>
            <a:ext cx="7388225" cy="3154362"/>
          </a:xfrm>
          <a:prstGeom prst="rect">
            <a:avLst/>
          </a:prstGeom>
          <a:noFill/>
          <a:ln w="9525">
            <a:noFill/>
            <a:miter lim="800000"/>
            <a:headEnd/>
            <a:tailEnd/>
          </a:ln>
          <a:effectLst/>
        </p:spPr>
        <p:txBody>
          <a:bodyPr vert="horz" wrap="square" lIns="91666" tIns="45833" rIns="91666" bIns="4583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6657975"/>
            <a:ext cx="4003675" cy="350838"/>
          </a:xfrm>
          <a:prstGeom prst="rect">
            <a:avLst/>
          </a:prstGeom>
          <a:noFill/>
          <a:ln w="9525">
            <a:noFill/>
            <a:miter lim="800000"/>
            <a:headEnd/>
            <a:tailEnd/>
          </a:ln>
          <a:effectLst/>
        </p:spPr>
        <p:txBody>
          <a:bodyPr vert="horz" wrap="square" lIns="91666" tIns="45833" rIns="91666" bIns="45833" numCol="1" anchor="b" anchorCtr="0" compatLnSpc="1">
            <a:prstTxWarp prst="textNoShape">
              <a:avLst/>
            </a:prstTxWarp>
          </a:bodyPr>
          <a:lstStyle>
            <a:lvl1pPr algn="l" defTabSz="917575">
              <a:defRPr sz="1200">
                <a:solidFill>
                  <a:schemeClr val="tx1"/>
                </a:solidFill>
                <a:latin typeface="Arial" pitchFamily="34" charset="0"/>
              </a:defRPr>
            </a:lvl1pPr>
          </a:lstStyle>
          <a:p>
            <a:pPr>
              <a:defRPr/>
            </a:pPr>
            <a:endParaRPr lang="en-US" dirty="0"/>
          </a:p>
        </p:txBody>
      </p:sp>
      <p:sp>
        <p:nvSpPr>
          <p:cNvPr id="29703" name="Rectangle 7"/>
          <p:cNvSpPr>
            <a:spLocks noGrp="1" noChangeArrowheads="1"/>
          </p:cNvSpPr>
          <p:nvPr>
            <p:ph type="sldNum" sz="quarter" idx="5"/>
          </p:nvPr>
        </p:nvSpPr>
        <p:spPr bwMode="auto">
          <a:xfrm>
            <a:off x="5230813" y="6657975"/>
            <a:ext cx="4003675" cy="350838"/>
          </a:xfrm>
          <a:prstGeom prst="rect">
            <a:avLst/>
          </a:prstGeom>
          <a:noFill/>
          <a:ln w="9525">
            <a:noFill/>
            <a:miter lim="800000"/>
            <a:headEnd/>
            <a:tailEnd/>
          </a:ln>
          <a:effectLst/>
        </p:spPr>
        <p:txBody>
          <a:bodyPr vert="horz" wrap="square" lIns="91666" tIns="45833" rIns="91666" bIns="45833" numCol="1" anchor="b" anchorCtr="0" compatLnSpc="1">
            <a:prstTxWarp prst="textNoShape">
              <a:avLst/>
            </a:prstTxWarp>
          </a:bodyPr>
          <a:lstStyle>
            <a:lvl1pPr algn="r" defTabSz="917575">
              <a:defRPr sz="1200">
                <a:solidFill>
                  <a:schemeClr val="tx1"/>
                </a:solidFill>
                <a:latin typeface="Arial" pitchFamily="34" charset="0"/>
              </a:defRPr>
            </a:lvl1pPr>
          </a:lstStyle>
          <a:p>
            <a:pPr>
              <a:defRPr/>
            </a:pPr>
            <a:fld id="{3F48CED7-C40C-4F1F-ADB3-1CEFA121FC31}" type="slidenum">
              <a:rPr lang="en-US"/>
              <a:pPr>
                <a:defRPr/>
              </a:pPr>
              <a:t>‹#›</a:t>
            </a:fld>
            <a:endParaRPr lang="en-US" dirty="0"/>
          </a:p>
        </p:txBody>
      </p:sp>
    </p:spTree>
    <p:extLst>
      <p:ext uri="{BB962C8B-B14F-4D97-AF65-F5344CB8AC3E}">
        <p14:creationId xmlns:p14="http://schemas.microsoft.com/office/powerpoint/2010/main" val="18160465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556" kern="1200">
        <a:solidFill>
          <a:schemeClr val="tx1"/>
        </a:solidFill>
        <a:latin typeface="Arial" pitchFamily="34" charset="0"/>
        <a:ea typeface="+mn-ea"/>
        <a:cs typeface="+mn-cs"/>
      </a:defRPr>
    </a:lvl1pPr>
    <a:lvl2pPr marL="611325" algn="l" rtl="0" eaLnBrk="0" fontAlgn="base" hangingPunct="0">
      <a:spcBef>
        <a:spcPct val="30000"/>
      </a:spcBef>
      <a:spcAft>
        <a:spcPct val="0"/>
      </a:spcAft>
      <a:defRPr sz="1556" kern="1200">
        <a:solidFill>
          <a:schemeClr val="tx1"/>
        </a:solidFill>
        <a:latin typeface="Arial" pitchFamily="34" charset="0"/>
        <a:ea typeface="+mn-ea"/>
        <a:cs typeface="+mn-cs"/>
      </a:defRPr>
    </a:lvl2pPr>
    <a:lvl3pPr marL="1222651" algn="l" rtl="0" eaLnBrk="0" fontAlgn="base" hangingPunct="0">
      <a:spcBef>
        <a:spcPct val="30000"/>
      </a:spcBef>
      <a:spcAft>
        <a:spcPct val="0"/>
      </a:spcAft>
      <a:defRPr sz="1556" kern="1200">
        <a:solidFill>
          <a:schemeClr val="tx1"/>
        </a:solidFill>
        <a:latin typeface="Arial" pitchFamily="34" charset="0"/>
        <a:ea typeface="+mn-ea"/>
        <a:cs typeface="+mn-cs"/>
      </a:defRPr>
    </a:lvl3pPr>
    <a:lvl4pPr marL="1833976" algn="l" rtl="0" eaLnBrk="0" fontAlgn="base" hangingPunct="0">
      <a:spcBef>
        <a:spcPct val="30000"/>
      </a:spcBef>
      <a:spcAft>
        <a:spcPct val="0"/>
      </a:spcAft>
      <a:defRPr sz="1556" kern="1200">
        <a:solidFill>
          <a:schemeClr val="tx1"/>
        </a:solidFill>
        <a:latin typeface="Arial" pitchFamily="34" charset="0"/>
        <a:ea typeface="+mn-ea"/>
        <a:cs typeface="+mn-cs"/>
      </a:defRPr>
    </a:lvl4pPr>
    <a:lvl5pPr marL="2445302" algn="l" rtl="0" eaLnBrk="0" fontAlgn="base" hangingPunct="0">
      <a:spcBef>
        <a:spcPct val="30000"/>
      </a:spcBef>
      <a:spcAft>
        <a:spcPct val="0"/>
      </a:spcAft>
      <a:defRPr sz="1556" kern="1200">
        <a:solidFill>
          <a:schemeClr val="tx1"/>
        </a:solidFill>
        <a:latin typeface="Arial" pitchFamily="34" charset="0"/>
        <a:ea typeface="+mn-ea"/>
        <a:cs typeface="+mn-cs"/>
      </a:defRPr>
    </a:lvl5pPr>
    <a:lvl6pPr marL="3056629" algn="l" defTabSz="1222651" rtl="0" eaLnBrk="1" latinLnBrk="0" hangingPunct="1">
      <a:defRPr sz="1556" kern="1200">
        <a:solidFill>
          <a:schemeClr val="tx1"/>
        </a:solidFill>
        <a:latin typeface="+mn-lt"/>
        <a:ea typeface="+mn-ea"/>
        <a:cs typeface="+mn-cs"/>
      </a:defRPr>
    </a:lvl6pPr>
    <a:lvl7pPr marL="3667955" algn="l" defTabSz="1222651" rtl="0" eaLnBrk="1" latinLnBrk="0" hangingPunct="1">
      <a:defRPr sz="1556" kern="1200">
        <a:solidFill>
          <a:schemeClr val="tx1"/>
        </a:solidFill>
        <a:latin typeface="+mn-lt"/>
        <a:ea typeface="+mn-ea"/>
        <a:cs typeface="+mn-cs"/>
      </a:defRPr>
    </a:lvl7pPr>
    <a:lvl8pPr marL="4279280" algn="l" defTabSz="1222651" rtl="0" eaLnBrk="1" latinLnBrk="0" hangingPunct="1">
      <a:defRPr sz="1556" kern="1200">
        <a:solidFill>
          <a:schemeClr val="tx1"/>
        </a:solidFill>
        <a:latin typeface="+mn-lt"/>
        <a:ea typeface="+mn-ea"/>
        <a:cs typeface="+mn-cs"/>
      </a:defRPr>
    </a:lvl8pPr>
    <a:lvl9pPr marL="4890606" algn="l" defTabSz="1222651" rtl="0" eaLnBrk="1" latinLnBrk="0" hangingPunct="1">
      <a:defRPr sz="155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xfrm>
            <a:off x="2868613" y="527050"/>
            <a:ext cx="3500437" cy="2625725"/>
          </a:xfrm>
          <a:ln/>
        </p:spPr>
      </p:sp>
      <p:sp>
        <p:nvSpPr>
          <p:cNvPr id="18434" name="Rectangle 3"/>
          <p:cNvSpPr>
            <a:spLocks noGrp="1" noChangeArrowheads="1"/>
          </p:cNvSpPr>
          <p:nvPr>
            <p:ph type="body" idx="1"/>
          </p:nvPr>
        </p:nvSpPr>
        <p:spPr>
          <a:noFill/>
          <a:ln/>
        </p:spPr>
        <p:txBody>
          <a:bodyPr/>
          <a:lstStyle/>
          <a:p>
            <a:pPr eaLnBrk="1" hangingPunct="1"/>
            <a:endParaRPr lang="en-US" dirty="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419" y="10227133"/>
            <a:ext cx="37308367" cy="7053942"/>
          </a:xfrm>
          <a:prstGeom prst="rect">
            <a:avLst/>
          </a:prstGeom>
        </p:spPr>
        <p:txBody>
          <a:bodyPr lIns="78602" tIns="39301" rIns="78602" bIns="39301"/>
          <a:lstStyle/>
          <a:p>
            <a:r>
              <a:rPr lang="en-US"/>
              <a:t>Click to edit Master title style</a:t>
            </a:r>
          </a:p>
        </p:txBody>
      </p:sp>
      <p:sp>
        <p:nvSpPr>
          <p:cNvPr id="3" name="Subtitle 2"/>
          <p:cNvSpPr>
            <a:spLocks noGrp="1"/>
          </p:cNvSpPr>
          <p:nvPr>
            <p:ph type="subTitle" idx="1"/>
          </p:nvPr>
        </p:nvSpPr>
        <p:spPr>
          <a:xfrm>
            <a:off x="6582834" y="18652675"/>
            <a:ext cx="30725533" cy="8414658"/>
          </a:xfrm>
          <a:prstGeom prst="rect">
            <a:avLst/>
          </a:prstGeom>
        </p:spPr>
        <p:txBody>
          <a:bodyPr lIns="78602" tIns="39301" rIns="78602" bIns="39301"/>
          <a:lstStyle>
            <a:lvl1pPr marL="0" indent="0" algn="ctr">
              <a:buNone/>
              <a:defRPr/>
            </a:lvl1pPr>
            <a:lvl2pPr marL="523999" indent="0" algn="ctr">
              <a:buNone/>
              <a:defRPr/>
            </a:lvl2pPr>
            <a:lvl3pPr marL="1047998" indent="0" algn="ctr">
              <a:buNone/>
              <a:defRPr/>
            </a:lvl3pPr>
            <a:lvl4pPr marL="1571997" indent="0" algn="ctr">
              <a:buNone/>
              <a:defRPr/>
            </a:lvl4pPr>
            <a:lvl5pPr marL="2095996" indent="0" algn="ctr">
              <a:buNone/>
              <a:defRPr/>
            </a:lvl5pPr>
            <a:lvl6pPr marL="2619996" indent="0" algn="ctr">
              <a:buNone/>
              <a:defRPr/>
            </a:lvl6pPr>
            <a:lvl7pPr marL="3143995" indent="0" algn="ctr">
              <a:buNone/>
              <a:defRPr/>
            </a:lvl7pPr>
            <a:lvl8pPr marL="3667994" indent="0" algn="ctr">
              <a:buNone/>
              <a:defRPr/>
            </a:lvl8pPr>
            <a:lvl9pPr marL="4191993"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4986" y="1317172"/>
            <a:ext cx="39501233" cy="5486400"/>
          </a:xfrm>
          <a:prstGeom prst="rect">
            <a:avLst/>
          </a:prstGeom>
        </p:spPr>
        <p:txBody>
          <a:bodyPr lIns="78602" tIns="39301" rIns="78602" bIns="39301"/>
          <a:lstStyle/>
          <a:p>
            <a:r>
              <a:rPr lang="en-US"/>
              <a:t>Click to edit Master title style</a:t>
            </a:r>
          </a:p>
        </p:txBody>
      </p:sp>
      <p:sp>
        <p:nvSpPr>
          <p:cNvPr id="3" name="Vertical Text Placeholder 2"/>
          <p:cNvSpPr>
            <a:spLocks noGrp="1"/>
          </p:cNvSpPr>
          <p:nvPr>
            <p:ph type="body" orient="vert" idx="1"/>
          </p:nvPr>
        </p:nvSpPr>
        <p:spPr>
          <a:xfrm>
            <a:off x="2194986" y="7679875"/>
            <a:ext cx="39501233" cy="21725166"/>
          </a:xfrm>
          <a:prstGeom prst="rect">
            <a:avLst/>
          </a:prstGeom>
        </p:spPr>
        <p:txBody>
          <a:bodyPr vert="eaVert" lIns="78602" tIns="39301" rIns="78602" bIns="3930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967" y="1317175"/>
            <a:ext cx="9874251" cy="28087866"/>
          </a:xfrm>
          <a:prstGeom prst="rect">
            <a:avLst/>
          </a:prstGeom>
        </p:spPr>
        <p:txBody>
          <a:bodyPr vert="eaVert" lIns="78602" tIns="39301" rIns="78602" bIns="39301"/>
          <a:lstStyle/>
          <a:p>
            <a:r>
              <a:rPr lang="en-US"/>
              <a:t>Click to edit Master title style</a:t>
            </a:r>
          </a:p>
        </p:txBody>
      </p:sp>
      <p:sp>
        <p:nvSpPr>
          <p:cNvPr id="3" name="Vertical Text Placeholder 2"/>
          <p:cNvSpPr>
            <a:spLocks noGrp="1"/>
          </p:cNvSpPr>
          <p:nvPr>
            <p:ph type="body" orient="vert" idx="1"/>
          </p:nvPr>
        </p:nvSpPr>
        <p:spPr>
          <a:xfrm>
            <a:off x="2194985" y="1317175"/>
            <a:ext cx="29423783" cy="28087866"/>
          </a:xfrm>
          <a:prstGeom prst="rect">
            <a:avLst/>
          </a:prstGeom>
        </p:spPr>
        <p:txBody>
          <a:bodyPr vert="eaVert" lIns="78602" tIns="39301" rIns="78602" bIns="3930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194986" y="1317172"/>
            <a:ext cx="39501233" cy="5486400"/>
          </a:xfrm>
          <a:prstGeom prst="rect">
            <a:avLst/>
          </a:prstGeom>
        </p:spPr>
        <p:txBody>
          <a:bodyPr lIns="78602" tIns="39301" rIns="78602" bIns="39301"/>
          <a:lstStyle/>
          <a:p>
            <a:r>
              <a:rPr lang="en-US"/>
              <a:t>Click to edit Master title style</a:t>
            </a:r>
          </a:p>
        </p:txBody>
      </p:sp>
      <p:sp>
        <p:nvSpPr>
          <p:cNvPr id="3" name="Table Placeholder 2"/>
          <p:cNvSpPr>
            <a:spLocks noGrp="1"/>
          </p:cNvSpPr>
          <p:nvPr>
            <p:ph type="tbl" idx="1"/>
          </p:nvPr>
        </p:nvSpPr>
        <p:spPr>
          <a:xfrm>
            <a:off x="2194986" y="7679875"/>
            <a:ext cx="39501233" cy="21725166"/>
          </a:xfrm>
          <a:prstGeom prst="rect">
            <a:avLst/>
          </a:prstGeom>
        </p:spPr>
        <p:txBody>
          <a:bodyPr lIns="78602" tIns="39301" rIns="78602" bIns="39301"/>
          <a:lstStyle/>
          <a:p>
            <a:pPr lvl="0"/>
            <a:endParaRPr lang="en-US"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986" y="1317172"/>
            <a:ext cx="39501233" cy="5486400"/>
          </a:xfrm>
          <a:prstGeom prst="rect">
            <a:avLst/>
          </a:prstGeom>
        </p:spPr>
        <p:txBody>
          <a:bodyPr lIns="78602" tIns="39301" rIns="78602" bIns="39301"/>
          <a:lstStyle/>
          <a:p>
            <a:r>
              <a:rPr lang="en-US"/>
              <a:t>Click to edit Master title style</a:t>
            </a:r>
          </a:p>
        </p:txBody>
      </p:sp>
      <p:sp>
        <p:nvSpPr>
          <p:cNvPr id="3" name="Content Placeholder 2"/>
          <p:cNvSpPr>
            <a:spLocks noGrp="1"/>
          </p:cNvSpPr>
          <p:nvPr>
            <p:ph idx="1"/>
          </p:nvPr>
        </p:nvSpPr>
        <p:spPr>
          <a:xfrm>
            <a:off x="2194986" y="7679875"/>
            <a:ext cx="39501233" cy="21725166"/>
          </a:xfrm>
          <a:prstGeom prst="rect">
            <a:avLst/>
          </a:prstGeom>
        </p:spPr>
        <p:txBody>
          <a:bodyPr lIns="78602" tIns="39301" rIns="78602" bIns="3930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666"/>
            <a:ext cx="37308367" cy="6536872"/>
          </a:xfrm>
          <a:prstGeom prst="rect">
            <a:avLst/>
          </a:prstGeom>
        </p:spPr>
        <p:txBody>
          <a:bodyPr lIns="78602" tIns="39301" rIns="78602" bIns="39301" anchor="t"/>
          <a:lstStyle>
            <a:lvl1pPr algn="l">
              <a:defRPr sz="4533" b="1" cap="all"/>
            </a:lvl1pPr>
          </a:lstStyle>
          <a:p>
            <a:r>
              <a:rPr lang="en-US"/>
              <a:t>Click to edit Master title style</a:t>
            </a:r>
          </a:p>
        </p:txBody>
      </p:sp>
      <p:sp>
        <p:nvSpPr>
          <p:cNvPr id="3" name="Text Placeholder 2"/>
          <p:cNvSpPr>
            <a:spLocks noGrp="1"/>
          </p:cNvSpPr>
          <p:nvPr>
            <p:ph type="body" idx="1"/>
          </p:nvPr>
        </p:nvSpPr>
        <p:spPr>
          <a:xfrm>
            <a:off x="3467102" y="13952766"/>
            <a:ext cx="37308367" cy="7200900"/>
          </a:xfrm>
          <a:prstGeom prst="rect">
            <a:avLst/>
          </a:prstGeom>
        </p:spPr>
        <p:txBody>
          <a:bodyPr lIns="78602" tIns="39301" rIns="78602" bIns="39301" anchor="b"/>
          <a:lstStyle>
            <a:lvl1pPr marL="0" indent="0">
              <a:buNone/>
              <a:defRPr sz="2267"/>
            </a:lvl1pPr>
            <a:lvl2pPr marL="523999" indent="0">
              <a:buNone/>
              <a:defRPr sz="2000"/>
            </a:lvl2pPr>
            <a:lvl3pPr marL="1047998" indent="0">
              <a:buNone/>
              <a:defRPr sz="1867"/>
            </a:lvl3pPr>
            <a:lvl4pPr marL="1571997" indent="0">
              <a:buNone/>
              <a:defRPr sz="1600"/>
            </a:lvl4pPr>
            <a:lvl5pPr marL="2095996" indent="0">
              <a:buNone/>
              <a:defRPr sz="1600"/>
            </a:lvl5pPr>
            <a:lvl6pPr marL="2619996" indent="0">
              <a:buNone/>
              <a:defRPr sz="1600"/>
            </a:lvl6pPr>
            <a:lvl7pPr marL="3143995" indent="0">
              <a:buNone/>
              <a:defRPr sz="1600"/>
            </a:lvl7pPr>
            <a:lvl8pPr marL="3667994" indent="0">
              <a:buNone/>
              <a:defRPr sz="1600"/>
            </a:lvl8pPr>
            <a:lvl9pPr marL="4191993" indent="0">
              <a:buNone/>
              <a:defRPr sz="16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986" y="1317172"/>
            <a:ext cx="39501233" cy="5486400"/>
          </a:xfrm>
          <a:prstGeom prst="rect">
            <a:avLst/>
          </a:prstGeom>
        </p:spPr>
        <p:txBody>
          <a:bodyPr lIns="78602" tIns="39301" rIns="78602" bIns="39301"/>
          <a:lstStyle/>
          <a:p>
            <a:r>
              <a:rPr lang="en-US"/>
              <a:t>Click to edit Master title style</a:t>
            </a:r>
          </a:p>
        </p:txBody>
      </p:sp>
      <p:sp>
        <p:nvSpPr>
          <p:cNvPr id="3" name="Content Placeholder 2"/>
          <p:cNvSpPr>
            <a:spLocks noGrp="1"/>
          </p:cNvSpPr>
          <p:nvPr>
            <p:ph sz="half" idx="1"/>
          </p:nvPr>
        </p:nvSpPr>
        <p:spPr>
          <a:xfrm>
            <a:off x="2194985" y="7679875"/>
            <a:ext cx="19649017" cy="21725166"/>
          </a:xfrm>
          <a:prstGeom prst="rect">
            <a:avLst/>
          </a:prstGeom>
        </p:spPr>
        <p:txBody>
          <a:bodyPr lIns="78602" tIns="39301" rIns="78602" bIns="39301"/>
          <a:lstStyle>
            <a:lvl1pPr>
              <a:defRPr sz="3200"/>
            </a:lvl1pPr>
            <a:lvl2pPr>
              <a:defRPr sz="2800"/>
            </a:lvl2pPr>
            <a:lvl3pPr>
              <a:defRPr sz="2267"/>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47201" y="7679875"/>
            <a:ext cx="19649017" cy="21725166"/>
          </a:xfrm>
          <a:prstGeom prst="rect">
            <a:avLst/>
          </a:prstGeom>
        </p:spPr>
        <p:txBody>
          <a:bodyPr lIns="78602" tIns="39301" rIns="78602" bIns="39301"/>
          <a:lstStyle>
            <a:lvl1pPr>
              <a:defRPr sz="3200"/>
            </a:lvl1pPr>
            <a:lvl2pPr>
              <a:defRPr sz="2800"/>
            </a:lvl2pPr>
            <a:lvl3pPr>
              <a:defRPr sz="2267"/>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986" y="1317172"/>
            <a:ext cx="39501233" cy="5486400"/>
          </a:xfrm>
          <a:prstGeom prst="rect">
            <a:avLst/>
          </a:prstGeom>
        </p:spPr>
        <p:txBody>
          <a:bodyPr lIns="78602" tIns="39301" rIns="78602" bIns="39301"/>
          <a:lstStyle>
            <a:lvl1pPr>
              <a:defRPr/>
            </a:lvl1pPr>
          </a:lstStyle>
          <a:p>
            <a:r>
              <a:rPr lang="en-US"/>
              <a:t>Click to edit Master title style</a:t>
            </a:r>
          </a:p>
        </p:txBody>
      </p:sp>
      <p:sp>
        <p:nvSpPr>
          <p:cNvPr id="3" name="Text Placeholder 2"/>
          <p:cNvSpPr>
            <a:spLocks noGrp="1"/>
          </p:cNvSpPr>
          <p:nvPr>
            <p:ph type="body" idx="1"/>
          </p:nvPr>
        </p:nvSpPr>
        <p:spPr>
          <a:xfrm>
            <a:off x="2194986" y="7369628"/>
            <a:ext cx="19392900" cy="3069772"/>
          </a:xfrm>
          <a:prstGeom prst="rect">
            <a:avLst/>
          </a:prstGeom>
        </p:spPr>
        <p:txBody>
          <a:bodyPr lIns="78602" tIns="39301" rIns="78602" bIns="39301" anchor="b"/>
          <a:lstStyle>
            <a:lvl1pPr marL="0" indent="0">
              <a:buNone/>
              <a:defRPr sz="2800" b="1"/>
            </a:lvl1pPr>
            <a:lvl2pPr marL="523999" indent="0">
              <a:buNone/>
              <a:defRPr sz="2267" b="1"/>
            </a:lvl2pPr>
            <a:lvl3pPr marL="1047998" indent="0">
              <a:buNone/>
              <a:defRPr sz="2000" b="1"/>
            </a:lvl3pPr>
            <a:lvl4pPr marL="1571997" indent="0">
              <a:buNone/>
              <a:defRPr sz="1867" b="1"/>
            </a:lvl4pPr>
            <a:lvl5pPr marL="2095996" indent="0">
              <a:buNone/>
              <a:defRPr sz="1867" b="1"/>
            </a:lvl5pPr>
            <a:lvl6pPr marL="2619996" indent="0">
              <a:buNone/>
              <a:defRPr sz="1867" b="1"/>
            </a:lvl6pPr>
            <a:lvl7pPr marL="3143995" indent="0">
              <a:buNone/>
              <a:defRPr sz="1867" b="1"/>
            </a:lvl7pPr>
            <a:lvl8pPr marL="3667994" indent="0">
              <a:buNone/>
              <a:defRPr sz="1867" b="1"/>
            </a:lvl8pPr>
            <a:lvl9pPr marL="4191993" indent="0">
              <a:buNone/>
              <a:defRPr sz="1867" b="1"/>
            </a:lvl9pPr>
          </a:lstStyle>
          <a:p>
            <a:pPr lvl="0"/>
            <a:r>
              <a:rPr lang="en-US"/>
              <a:t>Click to edit Master text styles</a:t>
            </a:r>
          </a:p>
        </p:txBody>
      </p:sp>
      <p:sp>
        <p:nvSpPr>
          <p:cNvPr id="4" name="Content Placeholder 3"/>
          <p:cNvSpPr>
            <a:spLocks noGrp="1"/>
          </p:cNvSpPr>
          <p:nvPr>
            <p:ph sz="half" idx="2"/>
          </p:nvPr>
        </p:nvSpPr>
        <p:spPr>
          <a:xfrm>
            <a:off x="2194986" y="10439400"/>
            <a:ext cx="19392900" cy="18965636"/>
          </a:xfrm>
          <a:prstGeom prst="rect">
            <a:avLst/>
          </a:prstGeom>
        </p:spPr>
        <p:txBody>
          <a:bodyPr lIns="78602" tIns="39301" rIns="78602" bIns="39301"/>
          <a:lstStyle>
            <a:lvl1pPr>
              <a:defRPr sz="2800"/>
            </a:lvl1pPr>
            <a:lvl2pPr>
              <a:defRPr sz="2267"/>
            </a:lvl2pPr>
            <a:lvl3pPr>
              <a:defRPr sz="2000"/>
            </a:lvl3pPr>
            <a:lvl4pPr>
              <a:defRPr sz="1867"/>
            </a:lvl4pPr>
            <a:lvl5pPr>
              <a:defRPr sz="1867"/>
            </a:lvl5pPr>
            <a:lvl6pPr>
              <a:defRPr sz="1867"/>
            </a:lvl6pPr>
            <a:lvl7pPr>
              <a:defRPr sz="1867"/>
            </a:lvl7pPr>
            <a:lvl8pPr>
              <a:defRPr sz="1867"/>
            </a:lvl8pPr>
            <a:lvl9pPr>
              <a:defRPr sz="18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967" y="7369628"/>
            <a:ext cx="19399251" cy="3069772"/>
          </a:xfrm>
          <a:prstGeom prst="rect">
            <a:avLst/>
          </a:prstGeom>
        </p:spPr>
        <p:txBody>
          <a:bodyPr lIns="78602" tIns="39301" rIns="78602" bIns="39301" anchor="b"/>
          <a:lstStyle>
            <a:lvl1pPr marL="0" indent="0">
              <a:buNone/>
              <a:defRPr sz="2800" b="1"/>
            </a:lvl1pPr>
            <a:lvl2pPr marL="523999" indent="0">
              <a:buNone/>
              <a:defRPr sz="2267" b="1"/>
            </a:lvl2pPr>
            <a:lvl3pPr marL="1047998" indent="0">
              <a:buNone/>
              <a:defRPr sz="2000" b="1"/>
            </a:lvl3pPr>
            <a:lvl4pPr marL="1571997" indent="0">
              <a:buNone/>
              <a:defRPr sz="1867" b="1"/>
            </a:lvl4pPr>
            <a:lvl5pPr marL="2095996" indent="0">
              <a:buNone/>
              <a:defRPr sz="1867" b="1"/>
            </a:lvl5pPr>
            <a:lvl6pPr marL="2619996" indent="0">
              <a:buNone/>
              <a:defRPr sz="1867" b="1"/>
            </a:lvl6pPr>
            <a:lvl7pPr marL="3143995" indent="0">
              <a:buNone/>
              <a:defRPr sz="1867" b="1"/>
            </a:lvl7pPr>
            <a:lvl8pPr marL="3667994" indent="0">
              <a:buNone/>
              <a:defRPr sz="1867" b="1"/>
            </a:lvl8pPr>
            <a:lvl9pPr marL="4191993" indent="0">
              <a:buNone/>
              <a:defRPr sz="1867" b="1"/>
            </a:lvl9pPr>
          </a:lstStyle>
          <a:p>
            <a:pPr lvl="0"/>
            <a:r>
              <a:rPr lang="en-US"/>
              <a:t>Click to edit Master text styles</a:t>
            </a:r>
          </a:p>
        </p:txBody>
      </p:sp>
      <p:sp>
        <p:nvSpPr>
          <p:cNvPr id="6" name="Content Placeholder 5"/>
          <p:cNvSpPr>
            <a:spLocks noGrp="1"/>
          </p:cNvSpPr>
          <p:nvPr>
            <p:ph sz="quarter" idx="4"/>
          </p:nvPr>
        </p:nvSpPr>
        <p:spPr>
          <a:xfrm>
            <a:off x="22296967" y="10439400"/>
            <a:ext cx="19399251" cy="18965636"/>
          </a:xfrm>
          <a:prstGeom prst="rect">
            <a:avLst/>
          </a:prstGeom>
        </p:spPr>
        <p:txBody>
          <a:bodyPr lIns="78602" tIns="39301" rIns="78602" bIns="39301"/>
          <a:lstStyle>
            <a:lvl1pPr>
              <a:defRPr sz="2800"/>
            </a:lvl1pPr>
            <a:lvl2pPr>
              <a:defRPr sz="2267"/>
            </a:lvl2pPr>
            <a:lvl3pPr>
              <a:defRPr sz="2000"/>
            </a:lvl3pPr>
            <a:lvl4pPr>
              <a:defRPr sz="1867"/>
            </a:lvl4pPr>
            <a:lvl5pPr>
              <a:defRPr sz="1867"/>
            </a:lvl5pPr>
            <a:lvl6pPr>
              <a:defRPr sz="1867"/>
            </a:lvl6pPr>
            <a:lvl7pPr>
              <a:defRPr sz="1867"/>
            </a:lvl7pPr>
            <a:lvl8pPr>
              <a:defRPr sz="1867"/>
            </a:lvl8pPr>
            <a:lvl9pPr>
              <a:defRPr sz="18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4986" y="1317172"/>
            <a:ext cx="39501233" cy="5486400"/>
          </a:xfrm>
          <a:prstGeom prst="rect">
            <a:avLst/>
          </a:prstGeom>
        </p:spPr>
        <p:txBody>
          <a:bodyPr lIns="78602" tIns="39301" rIns="78602" bIns="39301"/>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986" y="1311728"/>
            <a:ext cx="14439900" cy="5576208"/>
          </a:xfrm>
          <a:prstGeom prst="rect">
            <a:avLst/>
          </a:prstGeom>
        </p:spPr>
        <p:txBody>
          <a:bodyPr lIns="78602" tIns="39301" rIns="78602" bIns="39301" anchor="b"/>
          <a:lstStyle>
            <a:lvl1pPr algn="l">
              <a:defRPr sz="2267" b="1"/>
            </a:lvl1pPr>
          </a:lstStyle>
          <a:p>
            <a:r>
              <a:rPr lang="en-US"/>
              <a:t>Click to edit Master title style</a:t>
            </a:r>
          </a:p>
        </p:txBody>
      </p:sp>
      <p:sp>
        <p:nvSpPr>
          <p:cNvPr id="3" name="Content Placeholder 2"/>
          <p:cNvSpPr>
            <a:spLocks noGrp="1"/>
          </p:cNvSpPr>
          <p:nvPr>
            <p:ph idx="1"/>
          </p:nvPr>
        </p:nvSpPr>
        <p:spPr>
          <a:xfrm>
            <a:off x="17159819" y="1311730"/>
            <a:ext cx="24536400" cy="28093308"/>
          </a:xfrm>
          <a:prstGeom prst="rect">
            <a:avLst/>
          </a:prstGeom>
        </p:spPr>
        <p:txBody>
          <a:bodyPr lIns="78602" tIns="39301" rIns="78602" bIns="39301"/>
          <a:lstStyle>
            <a:lvl1pPr>
              <a:defRPr sz="3733"/>
            </a:lvl1pPr>
            <a:lvl2pPr>
              <a:defRPr sz="3200"/>
            </a:lvl2pPr>
            <a:lvl3pPr>
              <a:defRPr sz="2800"/>
            </a:lvl3pPr>
            <a:lvl4pPr>
              <a:defRPr sz="2267"/>
            </a:lvl4pPr>
            <a:lvl5pPr>
              <a:defRPr sz="2267"/>
            </a:lvl5pPr>
            <a:lvl6pPr>
              <a:defRPr sz="2267"/>
            </a:lvl6pPr>
            <a:lvl7pPr>
              <a:defRPr sz="2267"/>
            </a:lvl7pPr>
            <a:lvl8pPr>
              <a:defRPr sz="2267"/>
            </a:lvl8pPr>
            <a:lvl9pPr>
              <a:defRPr sz="22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986" y="6887938"/>
            <a:ext cx="14439900" cy="22517100"/>
          </a:xfrm>
          <a:prstGeom prst="rect">
            <a:avLst/>
          </a:prstGeom>
        </p:spPr>
        <p:txBody>
          <a:bodyPr lIns="78602" tIns="39301" rIns="78602" bIns="39301"/>
          <a:lstStyle>
            <a:lvl1pPr marL="0" indent="0">
              <a:buNone/>
              <a:defRPr sz="1600"/>
            </a:lvl1pPr>
            <a:lvl2pPr marL="523999" indent="0">
              <a:buNone/>
              <a:defRPr sz="1333"/>
            </a:lvl2pPr>
            <a:lvl3pPr marL="1047998" indent="0">
              <a:buNone/>
              <a:defRPr sz="1200"/>
            </a:lvl3pPr>
            <a:lvl4pPr marL="1571997" indent="0">
              <a:buNone/>
              <a:defRPr sz="1067"/>
            </a:lvl4pPr>
            <a:lvl5pPr marL="2095996" indent="0">
              <a:buNone/>
              <a:defRPr sz="1067"/>
            </a:lvl5pPr>
            <a:lvl6pPr marL="2619996" indent="0">
              <a:buNone/>
              <a:defRPr sz="1067"/>
            </a:lvl6pPr>
            <a:lvl7pPr marL="3143995" indent="0">
              <a:buNone/>
              <a:defRPr sz="1067"/>
            </a:lvl7pPr>
            <a:lvl8pPr marL="3667994" indent="0">
              <a:buNone/>
              <a:defRPr sz="1067"/>
            </a:lvl8pPr>
            <a:lvl9pPr marL="4191993" indent="0">
              <a:buNone/>
              <a:defRPr sz="1067"/>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135" y="23042336"/>
            <a:ext cx="26335567" cy="2721428"/>
          </a:xfrm>
          <a:prstGeom prst="rect">
            <a:avLst/>
          </a:prstGeom>
        </p:spPr>
        <p:txBody>
          <a:bodyPr lIns="78602" tIns="39301" rIns="78602" bIns="39301" anchor="b"/>
          <a:lstStyle>
            <a:lvl1pPr algn="l">
              <a:defRPr sz="2267" b="1"/>
            </a:lvl1pPr>
          </a:lstStyle>
          <a:p>
            <a:r>
              <a:rPr lang="en-US"/>
              <a:t>Click to edit Master title style</a:t>
            </a:r>
          </a:p>
        </p:txBody>
      </p:sp>
      <p:sp>
        <p:nvSpPr>
          <p:cNvPr id="3" name="Picture Placeholder 2"/>
          <p:cNvSpPr>
            <a:spLocks noGrp="1"/>
          </p:cNvSpPr>
          <p:nvPr>
            <p:ph type="pic" idx="1"/>
          </p:nvPr>
        </p:nvSpPr>
        <p:spPr>
          <a:xfrm>
            <a:off x="8602135" y="2941869"/>
            <a:ext cx="26335567" cy="19749406"/>
          </a:xfrm>
          <a:prstGeom prst="rect">
            <a:avLst/>
          </a:prstGeom>
        </p:spPr>
        <p:txBody>
          <a:bodyPr lIns="78602" tIns="39301" rIns="78602" bIns="39301"/>
          <a:lstStyle>
            <a:lvl1pPr marL="0" indent="0">
              <a:buNone/>
              <a:defRPr sz="3733"/>
            </a:lvl1pPr>
            <a:lvl2pPr marL="523999" indent="0">
              <a:buNone/>
              <a:defRPr sz="3200"/>
            </a:lvl2pPr>
            <a:lvl3pPr marL="1047998" indent="0">
              <a:buNone/>
              <a:defRPr sz="2800"/>
            </a:lvl3pPr>
            <a:lvl4pPr marL="1571997" indent="0">
              <a:buNone/>
              <a:defRPr sz="2267"/>
            </a:lvl4pPr>
            <a:lvl5pPr marL="2095996" indent="0">
              <a:buNone/>
              <a:defRPr sz="2267"/>
            </a:lvl5pPr>
            <a:lvl6pPr marL="2619996" indent="0">
              <a:buNone/>
              <a:defRPr sz="2267"/>
            </a:lvl6pPr>
            <a:lvl7pPr marL="3143995" indent="0">
              <a:buNone/>
              <a:defRPr sz="2267"/>
            </a:lvl7pPr>
            <a:lvl8pPr marL="3667994" indent="0">
              <a:buNone/>
              <a:defRPr sz="2267"/>
            </a:lvl8pPr>
            <a:lvl9pPr marL="4191993" indent="0">
              <a:buNone/>
              <a:defRPr sz="2267"/>
            </a:lvl9pPr>
          </a:lstStyle>
          <a:p>
            <a:pPr lvl="0"/>
            <a:endParaRPr lang="en-US" noProof="0" dirty="0"/>
          </a:p>
        </p:txBody>
      </p:sp>
      <p:sp>
        <p:nvSpPr>
          <p:cNvPr id="4" name="Text Placeholder 3"/>
          <p:cNvSpPr>
            <a:spLocks noGrp="1"/>
          </p:cNvSpPr>
          <p:nvPr>
            <p:ph type="body" sz="half" idx="2"/>
          </p:nvPr>
        </p:nvSpPr>
        <p:spPr>
          <a:xfrm>
            <a:off x="8602135" y="25763769"/>
            <a:ext cx="26335567" cy="3861706"/>
          </a:xfrm>
          <a:prstGeom prst="rect">
            <a:avLst/>
          </a:prstGeom>
        </p:spPr>
        <p:txBody>
          <a:bodyPr lIns="78602" tIns="39301" rIns="78602" bIns="39301"/>
          <a:lstStyle>
            <a:lvl1pPr marL="0" indent="0">
              <a:buNone/>
              <a:defRPr sz="1600"/>
            </a:lvl1pPr>
            <a:lvl2pPr marL="523999" indent="0">
              <a:buNone/>
              <a:defRPr sz="1333"/>
            </a:lvl2pPr>
            <a:lvl3pPr marL="1047998" indent="0">
              <a:buNone/>
              <a:defRPr sz="1200"/>
            </a:lvl3pPr>
            <a:lvl4pPr marL="1571997" indent="0">
              <a:buNone/>
              <a:defRPr sz="1067"/>
            </a:lvl4pPr>
            <a:lvl5pPr marL="2095996" indent="0">
              <a:buNone/>
              <a:defRPr sz="1067"/>
            </a:lvl5pPr>
            <a:lvl6pPr marL="2619996" indent="0">
              <a:buNone/>
              <a:defRPr sz="1067"/>
            </a:lvl6pPr>
            <a:lvl7pPr marL="3143995" indent="0">
              <a:buNone/>
              <a:defRPr sz="1067"/>
            </a:lvl7pPr>
            <a:lvl8pPr marL="3667994" indent="0">
              <a:buNone/>
              <a:defRPr sz="1067"/>
            </a:lvl8pPr>
            <a:lvl9pPr marL="4191993" indent="0">
              <a:buNone/>
              <a:defRPr sz="1067"/>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shadeToTitle="1">
        <a:gradFill flip="none" rotWithShape="1">
          <a:gsLst>
            <a:gs pos="0">
              <a:schemeClr val="bg1">
                <a:lumMod val="95000"/>
              </a:schemeClr>
            </a:gs>
            <a:gs pos="100000">
              <a:schemeClr val="bg1">
                <a:shade val="30000"/>
                <a:satMod val="200000"/>
                <a:alpha val="45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062" name="Text Box 38"/>
          <p:cNvSpPr txBox="1">
            <a:spLocks noChangeArrowheads="1"/>
          </p:cNvSpPr>
          <p:nvPr/>
        </p:nvSpPr>
        <p:spPr bwMode="auto">
          <a:xfrm>
            <a:off x="14935200" y="6172201"/>
            <a:ext cx="14005984" cy="841158"/>
          </a:xfrm>
          <a:prstGeom prst="rect">
            <a:avLst/>
          </a:prstGeom>
          <a:noFill/>
          <a:ln w="9525" algn="ctr">
            <a:noFill/>
            <a:miter lim="800000"/>
            <a:headEnd/>
            <a:tailEnd/>
          </a:ln>
          <a:effectLst/>
        </p:spPr>
        <p:txBody>
          <a:bodyPr wrap="square" lIns="142205" tIns="71103" rIns="142205" bIns="71103">
            <a:spAutoFit/>
          </a:bodyPr>
          <a:lstStyle/>
          <a:p>
            <a:pPr algn="ctr" defTabSz="3413272">
              <a:spcBef>
                <a:spcPct val="50000"/>
              </a:spcBef>
              <a:defRPr/>
            </a:pPr>
            <a:endParaRPr lang="en-US" sz="4533"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defTabSz="3413272" rtl="0" eaLnBrk="0" fontAlgn="base" hangingPunct="0">
        <a:spcBef>
          <a:spcPct val="0"/>
        </a:spcBef>
        <a:spcAft>
          <a:spcPct val="0"/>
        </a:spcAft>
        <a:defRPr sz="10133" b="1">
          <a:solidFill>
            <a:schemeClr val="bg1"/>
          </a:solidFill>
          <a:latin typeface="+mj-lt"/>
          <a:ea typeface="+mj-ea"/>
          <a:cs typeface="+mj-cs"/>
        </a:defRPr>
      </a:lvl1pPr>
      <a:lvl2pPr algn="ctr" defTabSz="3413272" rtl="0" eaLnBrk="0" fontAlgn="base" hangingPunct="0">
        <a:spcBef>
          <a:spcPct val="0"/>
        </a:spcBef>
        <a:spcAft>
          <a:spcPct val="0"/>
        </a:spcAft>
        <a:defRPr sz="10133" b="1">
          <a:solidFill>
            <a:schemeClr val="bg1"/>
          </a:solidFill>
          <a:latin typeface="Arial" pitchFamily="34" charset="0"/>
        </a:defRPr>
      </a:lvl2pPr>
      <a:lvl3pPr algn="ctr" defTabSz="3413272" rtl="0" eaLnBrk="0" fontAlgn="base" hangingPunct="0">
        <a:spcBef>
          <a:spcPct val="0"/>
        </a:spcBef>
        <a:spcAft>
          <a:spcPct val="0"/>
        </a:spcAft>
        <a:defRPr sz="10133" b="1">
          <a:solidFill>
            <a:schemeClr val="bg1"/>
          </a:solidFill>
          <a:latin typeface="Arial" pitchFamily="34" charset="0"/>
        </a:defRPr>
      </a:lvl3pPr>
      <a:lvl4pPr algn="ctr" defTabSz="3413272" rtl="0" eaLnBrk="0" fontAlgn="base" hangingPunct="0">
        <a:spcBef>
          <a:spcPct val="0"/>
        </a:spcBef>
        <a:spcAft>
          <a:spcPct val="0"/>
        </a:spcAft>
        <a:defRPr sz="10133" b="1">
          <a:solidFill>
            <a:schemeClr val="bg1"/>
          </a:solidFill>
          <a:latin typeface="Arial" pitchFamily="34" charset="0"/>
        </a:defRPr>
      </a:lvl4pPr>
      <a:lvl5pPr algn="ctr" defTabSz="3413272" rtl="0" eaLnBrk="0" fontAlgn="base" hangingPunct="0">
        <a:spcBef>
          <a:spcPct val="0"/>
        </a:spcBef>
        <a:spcAft>
          <a:spcPct val="0"/>
        </a:spcAft>
        <a:defRPr sz="10133" b="1">
          <a:solidFill>
            <a:schemeClr val="bg1"/>
          </a:solidFill>
          <a:latin typeface="Arial" pitchFamily="34" charset="0"/>
        </a:defRPr>
      </a:lvl5pPr>
      <a:lvl6pPr marL="523999" algn="ctr" defTabSz="3413272" rtl="0" fontAlgn="base">
        <a:spcBef>
          <a:spcPct val="0"/>
        </a:spcBef>
        <a:spcAft>
          <a:spcPct val="0"/>
        </a:spcAft>
        <a:defRPr sz="10133" b="1">
          <a:solidFill>
            <a:schemeClr val="bg1"/>
          </a:solidFill>
          <a:latin typeface="Arial" pitchFamily="34" charset="0"/>
        </a:defRPr>
      </a:lvl6pPr>
      <a:lvl7pPr marL="1047998" algn="ctr" defTabSz="3413272" rtl="0" fontAlgn="base">
        <a:spcBef>
          <a:spcPct val="0"/>
        </a:spcBef>
        <a:spcAft>
          <a:spcPct val="0"/>
        </a:spcAft>
        <a:defRPr sz="10133" b="1">
          <a:solidFill>
            <a:schemeClr val="bg1"/>
          </a:solidFill>
          <a:latin typeface="Arial" pitchFamily="34" charset="0"/>
        </a:defRPr>
      </a:lvl7pPr>
      <a:lvl8pPr marL="1571997" algn="ctr" defTabSz="3413272" rtl="0" fontAlgn="base">
        <a:spcBef>
          <a:spcPct val="0"/>
        </a:spcBef>
        <a:spcAft>
          <a:spcPct val="0"/>
        </a:spcAft>
        <a:defRPr sz="10133" b="1">
          <a:solidFill>
            <a:schemeClr val="bg1"/>
          </a:solidFill>
          <a:latin typeface="Arial" pitchFamily="34" charset="0"/>
        </a:defRPr>
      </a:lvl8pPr>
      <a:lvl9pPr marL="2095996" algn="ctr" defTabSz="3413272" rtl="0" fontAlgn="base">
        <a:spcBef>
          <a:spcPct val="0"/>
        </a:spcBef>
        <a:spcAft>
          <a:spcPct val="0"/>
        </a:spcAft>
        <a:defRPr sz="10133" b="1">
          <a:solidFill>
            <a:schemeClr val="bg1"/>
          </a:solidFill>
          <a:latin typeface="Arial" pitchFamily="34" charset="0"/>
        </a:defRPr>
      </a:lvl9pPr>
    </p:titleStyle>
    <p:bodyStyle>
      <a:lvl1pPr marL="1279068" indent="-1279068" algn="l" defTabSz="3413272" rtl="0" eaLnBrk="0" fontAlgn="base" hangingPunct="0">
        <a:spcBef>
          <a:spcPct val="20000"/>
        </a:spcBef>
        <a:spcAft>
          <a:spcPct val="0"/>
        </a:spcAft>
        <a:buChar char="•"/>
        <a:defRPr sz="2667">
          <a:solidFill>
            <a:schemeClr val="tx1"/>
          </a:solidFill>
          <a:latin typeface="+mn-lt"/>
          <a:ea typeface="+mn-ea"/>
          <a:cs typeface="+mn-cs"/>
        </a:defRPr>
      </a:lvl1pPr>
      <a:lvl2pPr marL="2772828" indent="-1066192" algn="l" defTabSz="3413272" rtl="0" eaLnBrk="0" fontAlgn="base" hangingPunct="0">
        <a:spcBef>
          <a:spcPct val="20000"/>
        </a:spcBef>
        <a:spcAft>
          <a:spcPct val="0"/>
        </a:spcAft>
        <a:buChar char="–"/>
        <a:defRPr sz="5600">
          <a:solidFill>
            <a:schemeClr val="tx1"/>
          </a:solidFill>
          <a:latin typeface="+mn-lt"/>
        </a:defRPr>
      </a:lvl2pPr>
      <a:lvl3pPr marL="4266591" indent="-853319" algn="l" defTabSz="3413272" rtl="0" eaLnBrk="0" fontAlgn="base" hangingPunct="0">
        <a:spcBef>
          <a:spcPct val="20000"/>
        </a:spcBef>
        <a:spcAft>
          <a:spcPct val="0"/>
        </a:spcAft>
        <a:buChar char="•"/>
        <a:defRPr sz="4800">
          <a:solidFill>
            <a:schemeClr val="tx1"/>
          </a:solidFill>
          <a:latin typeface="+mn-lt"/>
        </a:defRPr>
      </a:lvl3pPr>
      <a:lvl4pPr marL="5973225" indent="-851499" algn="l" defTabSz="3413272" rtl="0" eaLnBrk="0" fontAlgn="base" hangingPunct="0">
        <a:spcBef>
          <a:spcPct val="20000"/>
        </a:spcBef>
        <a:spcAft>
          <a:spcPct val="0"/>
        </a:spcAft>
        <a:buChar char="–"/>
        <a:defRPr sz="3733">
          <a:solidFill>
            <a:schemeClr val="tx1"/>
          </a:solidFill>
          <a:latin typeface="+mn-lt"/>
        </a:defRPr>
      </a:lvl4pPr>
      <a:lvl5pPr marL="7679861" indent="-853319" algn="l" defTabSz="3413272" rtl="0" eaLnBrk="0" fontAlgn="base" hangingPunct="0">
        <a:spcBef>
          <a:spcPct val="20000"/>
        </a:spcBef>
        <a:spcAft>
          <a:spcPct val="0"/>
        </a:spcAft>
        <a:buChar char="»"/>
        <a:defRPr sz="3733">
          <a:solidFill>
            <a:schemeClr val="tx1"/>
          </a:solidFill>
          <a:latin typeface="+mn-lt"/>
        </a:defRPr>
      </a:lvl5pPr>
      <a:lvl6pPr marL="8203860" indent="-853319" algn="l" defTabSz="3413272" rtl="0" fontAlgn="base">
        <a:spcBef>
          <a:spcPct val="20000"/>
        </a:spcBef>
        <a:spcAft>
          <a:spcPct val="0"/>
        </a:spcAft>
        <a:buChar char="»"/>
        <a:defRPr sz="3733">
          <a:solidFill>
            <a:schemeClr val="tx1"/>
          </a:solidFill>
          <a:latin typeface="+mn-lt"/>
        </a:defRPr>
      </a:lvl6pPr>
      <a:lvl7pPr marL="8727860" indent="-853319" algn="l" defTabSz="3413272" rtl="0" fontAlgn="base">
        <a:spcBef>
          <a:spcPct val="20000"/>
        </a:spcBef>
        <a:spcAft>
          <a:spcPct val="0"/>
        </a:spcAft>
        <a:buChar char="»"/>
        <a:defRPr sz="3733">
          <a:solidFill>
            <a:schemeClr val="tx1"/>
          </a:solidFill>
          <a:latin typeface="+mn-lt"/>
        </a:defRPr>
      </a:lvl7pPr>
      <a:lvl8pPr marL="9251859" indent="-853319" algn="l" defTabSz="3413272" rtl="0" fontAlgn="base">
        <a:spcBef>
          <a:spcPct val="20000"/>
        </a:spcBef>
        <a:spcAft>
          <a:spcPct val="0"/>
        </a:spcAft>
        <a:buChar char="»"/>
        <a:defRPr sz="3733">
          <a:solidFill>
            <a:schemeClr val="tx1"/>
          </a:solidFill>
          <a:latin typeface="+mn-lt"/>
        </a:defRPr>
      </a:lvl8pPr>
      <a:lvl9pPr marL="9775858" indent="-853319" algn="l" defTabSz="3413272" rtl="0" fontAlgn="base">
        <a:spcBef>
          <a:spcPct val="20000"/>
        </a:spcBef>
        <a:spcAft>
          <a:spcPct val="0"/>
        </a:spcAft>
        <a:buChar char="»"/>
        <a:defRPr sz="3733">
          <a:solidFill>
            <a:schemeClr val="tx1"/>
          </a:solidFill>
          <a:latin typeface="+mn-lt"/>
        </a:defRPr>
      </a:lvl9pPr>
    </p:bodyStyle>
    <p:otherStyle>
      <a:defPPr>
        <a:defRPr lang="en-US"/>
      </a:defPPr>
      <a:lvl1pPr marL="0" algn="l" defTabSz="1047998" rtl="0" eaLnBrk="1" latinLnBrk="0" hangingPunct="1">
        <a:defRPr sz="2000" kern="1200">
          <a:solidFill>
            <a:schemeClr val="tx1"/>
          </a:solidFill>
          <a:latin typeface="+mn-lt"/>
          <a:ea typeface="+mn-ea"/>
          <a:cs typeface="+mn-cs"/>
        </a:defRPr>
      </a:lvl1pPr>
      <a:lvl2pPr marL="523999" algn="l" defTabSz="1047998" rtl="0" eaLnBrk="1" latinLnBrk="0" hangingPunct="1">
        <a:defRPr sz="2000" kern="1200">
          <a:solidFill>
            <a:schemeClr val="tx1"/>
          </a:solidFill>
          <a:latin typeface="+mn-lt"/>
          <a:ea typeface="+mn-ea"/>
          <a:cs typeface="+mn-cs"/>
        </a:defRPr>
      </a:lvl2pPr>
      <a:lvl3pPr marL="1047998" algn="l" defTabSz="1047998" rtl="0" eaLnBrk="1" latinLnBrk="0" hangingPunct="1">
        <a:defRPr sz="2000" kern="1200">
          <a:solidFill>
            <a:schemeClr val="tx1"/>
          </a:solidFill>
          <a:latin typeface="+mn-lt"/>
          <a:ea typeface="+mn-ea"/>
          <a:cs typeface="+mn-cs"/>
        </a:defRPr>
      </a:lvl3pPr>
      <a:lvl4pPr marL="1571997" algn="l" defTabSz="1047998" rtl="0" eaLnBrk="1" latinLnBrk="0" hangingPunct="1">
        <a:defRPr sz="2000" kern="1200">
          <a:solidFill>
            <a:schemeClr val="tx1"/>
          </a:solidFill>
          <a:latin typeface="+mn-lt"/>
          <a:ea typeface="+mn-ea"/>
          <a:cs typeface="+mn-cs"/>
        </a:defRPr>
      </a:lvl4pPr>
      <a:lvl5pPr marL="2095996" algn="l" defTabSz="1047998" rtl="0" eaLnBrk="1" latinLnBrk="0" hangingPunct="1">
        <a:defRPr sz="2000" kern="1200">
          <a:solidFill>
            <a:schemeClr val="tx1"/>
          </a:solidFill>
          <a:latin typeface="+mn-lt"/>
          <a:ea typeface="+mn-ea"/>
          <a:cs typeface="+mn-cs"/>
        </a:defRPr>
      </a:lvl5pPr>
      <a:lvl6pPr marL="2619996" algn="l" defTabSz="1047998" rtl="0" eaLnBrk="1" latinLnBrk="0" hangingPunct="1">
        <a:defRPr sz="2000" kern="1200">
          <a:solidFill>
            <a:schemeClr val="tx1"/>
          </a:solidFill>
          <a:latin typeface="+mn-lt"/>
          <a:ea typeface="+mn-ea"/>
          <a:cs typeface="+mn-cs"/>
        </a:defRPr>
      </a:lvl6pPr>
      <a:lvl7pPr marL="3143995" algn="l" defTabSz="1047998" rtl="0" eaLnBrk="1" latinLnBrk="0" hangingPunct="1">
        <a:defRPr sz="2000" kern="1200">
          <a:solidFill>
            <a:schemeClr val="tx1"/>
          </a:solidFill>
          <a:latin typeface="+mn-lt"/>
          <a:ea typeface="+mn-ea"/>
          <a:cs typeface="+mn-cs"/>
        </a:defRPr>
      </a:lvl7pPr>
      <a:lvl8pPr marL="3667994" algn="l" defTabSz="1047998" rtl="0" eaLnBrk="1" latinLnBrk="0" hangingPunct="1">
        <a:defRPr sz="2000" kern="1200">
          <a:solidFill>
            <a:schemeClr val="tx1"/>
          </a:solidFill>
          <a:latin typeface="+mn-lt"/>
          <a:ea typeface="+mn-ea"/>
          <a:cs typeface="+mn-cs"/>
        </a:defRPr>
      </a:lvl8pPr>
      <a:lvl9pPr marL="4191993" algn="l" defTabSz="104799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chart" Target="../charts/char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chemeClr val="bg1"/>
        </a:solidFill>
        <a:effectLst/>
      </p:bgPr>
    </p:bg>
    <p:spTree>
      <p:nvGrpSpPr>
        <p:cNvPr id="1" name=""/>
        <p:cNvGrpSpPr/>
        <p:nvPr/>
      </p:nvGrpSpPr>
      <p:grpSpPr>
        <a:xfrm>
          <a:off x="0" y="0"/>
          <a:ext cx="0" cy="0"/>
          <a:chOff x="0" y="0"/>
          <a:chExt cx="0" cy="0"/>
        </a:xfrm>
      </p:grpSpPr>
      <p:sp>
        <p:nvSpPr>
          <p:cNvPr id="1433" name="AutoShape 55"/>
          <p:cNvSpPr>
            <a:spLocks noChangeArrowheads="1"/>
          </p:cNvSpPr>
          <p:nvPr/>
        </p:nvSpPr>
        <p:spPr bwMode="auto">
          <a:xfrm>
            <a:off x="-533400" y="-99542"/>
            <a:ext cx="45034200" cy="3915055"/>
          </a:xfrm>
          <a:prstGeom prst="roundRect">
            <a:avLst>
              <a:gd name="adj" fmla="val 16667"/>
            </a:avLst>
          </a:prstGeom>
          <a:solidFill>
            <a:srgbClr val="003594"/>
          </a:solidFill>
          <a:ln w="25400" algn="ctr">
            <a:solidFill>
              <a:srgbClr val="333399"/>
            </a:solidFill>
            <a:round/>
            <a:headEnd/>
            <a:tailEnd/>
          </a:ln>
        </p:spPr>
        <p:txBody>
          <a:bodyPr wrap="none" lIns="104803" tIns="52401" rIns="104803" bIns="52401" anchor="ctr"/>
          <a:lstStyle/>
          <a:p>
            <a:pPr algn="ctr"/>
            <a:endParaRPr lang="en-US" sz="4933" dirty="0"/>
          </a:p>
        </p:txBody>
      </p:sp>
      <p:sp>
        <p:nvSpPr>
          <p:cNvPr id="1434" name="Rectangle 2"/>
          <p:cNvSpPr>
            <a:spLocks noGrp="1" noChangeArrowheads="1"/>
          </p:cNvSpPr>
          <p:nvPr>
            <p:ph type="title"/>
          </p:nvPr>
        </p:nvSpPr>
        <p:spPr bwMode="auto">
          <a:xfrm>
            <a:off x="4267200" y="-277833"/>
            <a:ext cx="38219866" cy="3106291"/>
          </a:xfrm>
          <a:noFill/>
          <a:ln>
            <a:miter lim="800000"/>
            <a:headEnd/>
            <a:tailEnd/>
          </a:ln>
        </p:spPr>
        <p:txBody>
          <a:bodyPr vert="horz" wrap="square" lIns="142227" tIns="71115" rIns="142227" bIns="71115" numCol="1" anchor="t" anchorCtr="0" compatLnSpc="1">
            <a:prstTxWarp prst="textNoShape">
              <a:avLst/>
            </a:prstTxWarp>
          </a:bodyPr>
          <a:lstStyle/>
          <a:p>
            <a:r>
              <a:rPr lang="en-US" sz="9000" spc="344" dirty="0">
                <a:solidFill>
                  <a:srgbClr val="FFB81C"/>
                </a:solidFill>
                <a:ea typeface="+mj-lt"/>
                <a:cs typeface="+mj-lt"/>
              </a:rPr>
              <a:t> </a:t>
            </a:r>
            <a:r>
              <a:rPr lang="en-US" sz="9000" spc="344" dirty="0">
                <a:solidFill>
                  <a:srgbClr val="FFB81C"/>
                </a:solidFill>
                <a:latin typeface="Arial"/>
                <a:ea typeface="+mj-lt"/>
                <a:cs typeface="+mj-lt"/>
              </a:rPr>
              <a:t>Virtual </a:t>
            </a:r>
            <a:r>
              <a:rPr lang="en-US" sz="9000" spc="344" dirty="0" err="1">
                <a:solidFill>
                  <a:srgbClr val="FFB81C"/>
                </a:solidFill>
                <a:latin typeface="Arial"/>
                <a:ea typeface="+mj-lt"/>
                <a:cs typeface="+mj-lt"/>
              </a:rPr>
              <a:t>NephroTalk</a:t>
            </a:r>
            <a:r>
              <a:rPr lang="en-US" sz="9000" spc="344" dirty="0">
                <a:solidFill>
                  <a:srgbClr val="FFB81C"/>
                </a:solidFill>
                <a:latin typeface="Arial"/>
                <a:ea typeface="+mj-lt"/>
                <a:cs typeface="+mj-lt"/>
              </a:rPr>
              <a:t>: Teaching communication skills during      the COVID-19 pandemic</a:t>
            </a:r>
            <a:r>
              <a:rPr lang="en-US" sz="9000" spc="344" dirty="0">
                <a:latin typeface="Arial"/>
                <a:ea typeface="+mj-lt"/>
                <a:cs typeface="+mj-lt"/>
              </a:rPr>
              <a:t> </a:t>
            </a:r>
            <a:br>
              <a:rPr lang="en-US" sz="2800" b="0" dirty="0">
                <a:latin typeface="+mn-lt"/>
              </a:rPr>
            </a:br>
            <a:r>
              <a:rPr lang="en-US" sz="3200" dirty="0"/>
              <a:t> </a:t>
            </a:r>
            <a:r>
              <a:rPr lang="en-US" sz="4800" dirty="0"/>
              <a:t>Alexandra E. </a:t>
            </a:r>
            <a:r>
              <a:rPr lang="en-US" sz="4800" dirty="0" err="1"/>
              <a:t>Bursic</a:t>
            </a:r>
            <a:r>
              <a:rPr lang="en-US" sz="4800" dirty="0"/>
              <a:t> MD</a:t>
            </a:r>
            <a:r>
              <a:rPr lang="en-US" sz="4800" baseline="30000" dirty="0"/>
              <a:t>1</a:t>
            </a:r>
            <a:r>
              <a:rPr lang="en-US" sz="4800" dirty="0"/>
              <a:t>, Amar D. Bansal, MD</a:t>
            </a:r>
            <a:r>
              <a:rPr lang="en-US" sz="4800" baseline="30000" dirty="0"/>
              <a:t>1,2</a:t>
            </a:r>
            <a:r>
              <a:rPr lang="en-US" sz="4800" dirty="0"/>
              <a:t>, Robert M. Arnold, MD</a:t>
            </a:r>
            <a:r>
              <a:rPr lang="en-US" sz="4800" baseline="30000" dirty="0"/>
              <a:t>2</a:t>
            </a:r>
            <a:r>
              <a:rPr lang="en-US" sz="4800" dirty="0"/>
              <a:t>, Jane O. Schell MD, MHS</a:t>
            </a:r>
            <a:r>
              <a:rPr lang="en-US" sz="4800" baseline="30000" dirty="0"/>
              <a:t>1,2 </a:t>
            </a:r>
            <a:br>
              <a:rPr lang="en-US" sz="4000" baseline="30000" dirty="0"/>
            </a:br>
            <a:r>
              <a:rPr lang="en-US" sz="3600" b="0" dirty="0"/>
              <a:t>Affiliations</a:t>
            </a:r>
            <a:r>
              <a:rPr lang="en-US" sz="3600" b="0" dirty="0">
                <a:latin typeface="+mn-lt"/>
              </a:rPr>
              <a:t>:    1.Renal-Electrolyte Division, University of Pittsburgh School of Medicine, Pittsburgh, PA 2. Division of General Internal Medicine, Section of Palliative Care and Medical Ethics </a:t>
            </a:r>
            <a:r>
              <a:rPr lang="en-US" sz="3200" b="0" dirty="0">
                <a:latin typeface="+mn-lt"/>
              </a:rPr>
              <a:t>University of Pittsburgh School of Medicine, Pittsburgh, PA  </a:t>
            </a:r>
            <a:endParaRPr lang="en-US" sz="3200" b="0" dirty="0">
              <a:ea typeface="+mj-lt"/>
              <a:cs typeface="+mj-lt"/>
            </a:endParaRPr>
          </a:p>
          <a:p>
            <a:endParaRPr lang="en-US" sz="2267" b="0" dirty="0">
              <a:cs typeface="Arial"/>
            </a:endParaRPr>
          </a:p>
        </p:txBody>
      </p:sp>
      <p:sp>
        <p:nvSpPr>
          <p:cNvPr id="1430" name="AutoShape 62"/>
          <p:cNvSpPr>
            <a:spLocks noChangeArrowheads="1"/>
          </p:cNvSpPr>
          <p:nvPr/>
        </p:nvSpPr>
        <p:spPr bwMode="auto">
          <a:xfrm>
            <a:off x="18961" y="20685645"/>
            <a:ext cx="10622079" cy="1024181"/>
          </a:xfrm>
          <a:prstGeom prst="roundRect">
            <a:avLst>
              <a:gd name="adj" fmla="val 16667"/>
            </a:avLst>
          </a:prstGeom>
          <a:solidFill>
            <a:srgbClr val="003594"/>
          </a:solidFill>
          <a:ln w="25400" algn="ctr">
            <a:solidFill>
              <a:srgbClr val="333399"/>
            </a:solidFill>
            <a:round/>
            <a:headEnd/>
            <a:tailEnd/>
          </a:ln>
        </p:spPr>
        <p:txBody>
          <a:bodyPr wrap="none" lIns="104803" tIns="52401" rIns="104803" bIns="52401" anchor="ctr">
            <a:noAutofit/>
          </a:bodyPr>
          <a:lstStyle/>
          <a:p>
            <a:pPr algn="ctr"/>
            <a:r>
              <a:rPr lang="en-US" sz="7200" b="1" dirty="0">
                <a:solidFill>
                  <a:srgbClr val="FFB81C"/>
                </a:solidFill>
                <a:latin typeface="Arial"/>
                <a:cs typeface="Arial"/>
              </a:rPr>
              <a:t> Methods</a:t>
            </a:r>
          </a:p>
        </p:txBody>
      </p:sp>
      <p:sp>
        <p:nvSpPr>
          <p:cNvPr id="1438" name="Rectangle 13"/>
          <p:cNvSpPr>
            <a:spLocks noChangeArrowheads="1"/>
          </p:cNvSpPr>
          <p:nvPr/>
        </p:nvSpPr>
        <p:spPr bwMode="auto">
          <a:xfrm>
            <a:off x="3572935" y="24574501"/>
            <a:ext cx="12027900" cy="5715000"/>
          </a:xfrm>
          <a:prstGeom prst="rect">
            <a:avLst/>
          </a:prstGeom>
          <a:noFill/>
          <a:ln w="9525">
            <a:noFill/>
            <a:miter lim="800000"/>
            <a:headEnd/>
            <a:tailEnd/>
          </a:ln>
        </p:spPr>
        <p:txBody>
          <a:bodyPr lIns="142205" tIns="71103" rIns="142205" bIns="71103"/>
          <a:lstStyle/>
          <a:p>
            <a:pPr marL="1279068" indent="-1279068" defTabSz="3413272">
              <a:spcBef>
                <a:spcPct val="20000"/>
              </a:spcBef>
            </a:pPr>
            <a:endParaRPr lang="en-US" sz="2667" dirty="0">
              <a:solidFill>
                <a:schemeClr val="tx1"/>
              </a:solidFill>
            </a:endParaRPr>
          </a:p>
        </p:txBody>
      </p:sp>
      <p:sp>
        <p:nvSpPr>
          <p:cNvPr id="1440" name="Text Box 15"/>
          <p:cNvSpPr txBox="1">
            <a:spLocks noChangeArrowheads="1"/>
          </p:cNvSpPr>
          <p:nvPr/>
        </p:nvSpPr>
        <p:spPr bwMode="auto">
          <a:xfrm>
            <a:off x="104047" y="5210367"/>
            <a:ext cx="10707236" cy="10495211"/>
          </a:xfrm>
          <a:prstGeom prst="rect">
            <a:avLst/>
          </a:prstGeom>
          <a:noFill/>
          <a:ln w="9525" algn="ctr">
            <a:noFill/>
            <a:miter lim="800000"/>
            <a:headEnd/>
            <a:tailEnd/>
          </a:ln>
        </p:spPr>
        <p:txBody>
          <a:bodyPr wrap="square" lIns="142205" tIns="71103" rIns="142205" bIns="71103" anchor="t">
            <a:spAutoFit/>
          </a:bodyPr>
          <a:lstStyle/>
          <a:p>
            <a:pPr defTabSz="3413272">
              <a:buFont typeface="Arial"/>
              <a:buChar char="•"/>
            </a:pPr>
            <a:r>
              <a:rPr lang="en-US" sz="5800" dirty="0">
                <a:latin typeface="Arial"/>
                <a:cs typeface="Arial"/>
              </a:rPr>
              <a:t>Nephrologists infrequently discuss advance care planning with patients.</a:t>
            </a:r>
            <a:endParaRPr lang="en-US" sz="5800" baseline="30000" dirty="0">
              <a:latin typeface="Arial"/>
              <a:cs typeface="Arial"/>
            </a:endParaRPr>
          </a:p>
          <a:p>
            <a:pPr defTabSz="3413272">
              <a:buFont typeface="Arial"/>
              <a:buChar char="•"/>
            </a:pPr>
            <a:r>
              <a:rPr lang="en-US" sz="5800" dirty="0">
                <a:latin typeface="Arial"/>
                <a:cs typeface="Arial"/>
              </a:rPr>
              <a:t>A lack of training in communication skills may contribute.</a:t>
            </a:r>
            <a:endParaRPr lang="en-US" sz="5800" dirty="0">
              <a:cs typeface="Arial"/>
            </a:endParaRPr>
          </a:p>
          <a:p>
            <a:pPr defTabSz="3413272">
              <a:buFont typeface="Arial"/>
              <a:buChar char="•"/>
            </a:pPr>
            <a:r>
              <a:rPr lang="en-US" sz="5800" dirty="0">
                <a:latin typeface="Arial"/>
                <a:cs typeface="Arial"/>
              </a:rPr>
              <a:t>We adapted the </a:t>
            </a:r>
            <a:r>
              <a:rPr lang="en-US" sz="5800" dirty="0" err="1">
                <a:latin typeface="Arial"/>
                <a:cs typeface="Arial"/>
              </a:rPr>
              <a:t>NephroTalk</a:t>
            </a:r>
            <a:r>
              <a:rPr lang="en-US" sz="5800" dirty="0">
                <a:latin typeface="Arial"/>
                <a:cs typeface="Arial"/>
              </a:rPr>
              <a:t> curriculum to facilitate remote communication skills learning during the COVID-19 pandemic. </a:t>
            </a:r>
          </a:p>
          <a:p>
            <a:pPr marL="457189" indent="-457189" defTabSz="3413272">
              <a:buFont typeface="Arial"/>
              <a:buChar char="•"/>
            </a:pPr>
            <a:endParaRPr lang="en-US" sz="3467" dirty="0">
              <a:cs typeface="Arial"/>
            </a:endParaRPr>
          </a:p>
        </p:txBody>
      </p:sp>
      <p:sp>
        <p:nvSpPr>
          <p:cNvPr id="1431" name="AutoShape 61"/>
          <p:cNvSpPr>
            <a:spLocks noChangeArrowheads="1"/>
          </p:cNvSpPr>
          <p:nvPr/>
        </p:nvSpPr>
        <p:spPr bwMode="auto">
          <a:xfrm>
            <a:off x="6138" y="15295132"/>
            <a:ext cx="10707237" cy="1042564"/>
          </a:xfrm>
          <a:prstGeom prst="roundRect">
            <a:avLst>
              <a:gd name="adj" fmla="val 16667"/>
            </a:avLst>
          </a:prstGeom>
          <a:solidFill>
            <a:srgbClr val="003594"/>
          </a:solidFill>
          <a:ln w="25400" algn="ctr">
            <a:solidFill>
              <a:srgbClr val="333399"/>
            </a:solidFill>
            <a:round/>
            <a:headEnd/>
            <a:tailEnd/>
          </a:ln>
        </p:spPr>
        <p:txBody>
          <a:bodyPr wrap="none" lIns="104803" tIns="52401" rIns="104803" bIns="52401" anchor="ctr"/>
          <a:lstStyle/>
          <a:p>
            <a:pPr algn="ctr"/>
            <a:r>
              <a:rPr lang="en-US" sz="7200" b="1" dirty="0">
                <a:solidFill>
                  <a:srgbClr val="FFB81C"/>
                </a:solidFill>
              </a:rPr>
              <a:t>Objectives</a:t>
            </a:r>
            <a:endParaRPr lang="en-US" sz="7200" dirty="0">
              <a:solidFill>
                <a:srgbClr val="FFB81C"/>
              </a:solidFill>
            </a:endParaRPr>
          </a:p>
        </p:txBody>
      </p:sp>
      <p:sp>
        <p:nvSpPr>
          <p:cNvPr id="1449" name="Text Box 1410"/>
          <p:cNvSpPr txBox="1">
            <a:spLocks noChangeArrowheads="1"/>
          </p:cNvSpPr>
          <p:nvPr/>
        </p:nvSpPr>
        <p:spPr bwMode="auto">
          <a:xfrm>
            <a:off x="21945600" y="9107823"/>
            <a:ext cx="9133840" cy="680278"/>
          </a:xfrm>
          <a:prstGeom prst="rect">
            <a:avLst/>
          </a:prstGeom>
          <a:noFill/>
          <a:ln w="9525" algn="ctr">
            <a:noFill/>
            <a:miter lim="800000"/>
            <a:headEnd/>
            <a:tailEnd/>
          </a:ln>
        </p:spPr>
        <p:txBody>
          <a:bodyPr wrap="square" lIns="104803" tIns="52401" rIns="104803" bIns="52401">
            <a:spAutoFit/>
          </a:bodyPr>
          <a:lstStyle/>
          <a:p>
            <a:pPr algn="ctr" defTabSz="3413272">
              <a:spcBef>
                <a:spcPct val="50000"/>
              </a:spcBef>
            </a:pPr>
            <a:endParaRPr lang="en-US" sz="3733" dirty="0"/>
          </a:p>
        </p:txBody>
      </p:sp>
      <p:sp>
        <p:nvSpPr>
          <p:cNvPr id="1451" name="Rectangle 1418"/>
          <p:cNvSpPr>
            <a:spLocks noChangeArrowheads="1"/>
          </p:cNvSpPr>
          <p:nvPr/>
        </p:nvSpPr>
        <p:spPr bwMode="auto">
          <a:xfrm>
            <a:off x="21839731" y="14361213"/>
            <a:ext cx="211739" cy="864944"/>
          </a:xfrm>
          <a:prstGeom prst="rect">
            <a:avLst/>
          </a:prstGeom>
          <a:noFill/>
          <a:ln w="9525" algn="ctr">
            <a:noFill/>
            <a:miter lim="800000"/>
            <a:headEnd/>
            <a:tailEnd/>
          </a:ln>
        </p:spPr>
        <p:txBody>
          <a:bodyPr wrap="square" lIns="104803" tIns="52401" rIns="104803" bIns="52401" anchor="ctr">
            <a:spAutoFit/>
          </a:bodyPr>
          <a:lstStyle/>
          <a:p>
            <a:pPr algn="ctr"/>
            <a:endParaRPr lang="en-US" sz="4933" dirty="0"/>
          </a:p>
        </p:txBody>
      </p:sp>
      <p:sp>
        <p:nvSpPr>
          <p:cNvPr id="46" name="AutoShape 63"/>
          <p:cNvSpPr>
            <a:spLocks noChangeArrowheads="1"/>
          </p:cNvSpPr>
          <p:nvPr/>
        </p:nvSpPr>
        <p:spPr bwMode="auto">
          <a:xfrm>
            <a:off x="11063726" y="4004723"/>
            <a:ext cx="21702274" cy="1060264"/>
          </a:xfrm>
          <a:prstGeom prst="roundRect">
            <a:avLst>
              <a:gd name="adj" fmla="val 16667"/>
            </a:avLst>
          </a:prstGeom>
          <a:solidFill>
            <a:srgbClr val="003594"/>
          </a:solidFill>
          <a:ln w="25400" algn="ctr">
            <a:solidFill>
              <a:srgbClr val="333399"/>
            </a:solidFill>
            <a:round/>
            <a:headEnd/>
            <a:tailEnd/>
          </a:ln>
        </p:spPr>
        <p:txBody>
          <a:bodyPr wrap="none" lIns="104803" tIns="52401" rIns="104803" bIns="52401" anchor="ctr"/>
          <a:lstStyle/>
          <a:p>
            <a:pPr algn="ctr"/>
            <a:endParaRPr lang="en-US" sz="4933" dirty="0"/>
          </a:p>
          <a:p>
            <a:pPr algn="ctr"/>
            <a:r>
              <a:rPr lang="en-US" sz="7200" b="1" dirty="0">
                <a:solidFill>
                  <a:srgbClr val="FFB81C"/>
                </a:solidFill>
                <a:latin typeface="Arial"/>
                <a:cs typeface="Arial"/>
              </a:rPr>
              <a:t>Communication Skills Preparedness</a:t>
            </a:r>
            <a:endParaRPr lang="en-US" sz="7200" dirty="0"/>
          </a:p>
          <a:p>
            <a:pPr algn="ctr"/>
            <a:endParaRPr lang="en-US" sz="4933" dirty="0"/>
          </a:p>
        </p:txBody>
      </p:sp>
      <p:sp>
        <p:nvSpPr>
          <p:cNvPr id="39" name="Text Box 15"/>
          <p:cNvSpPr txBox="1">
            <a:spLocks noChangeArrowheads="1"/>
          </p:cNvSpPr>
          <p:nvPr/>
        </p:nvSpPr>
        <p:spPr bwMode="auto">
          <a:xfrm>
            <a:off x="0" y="14776214"/>
            <a:ext cx="10972252" cy="5970896"/>
          </a:xfrm>
          <a:prstGeom prst="rect">
            <a:avLst/>
          </a:prstGeom>
          <a:noFill/>
          <a:ln w="9525" algn="ctr">
            <a:noFill/>
            <a:miter lim="800000"/>
            <a:headEnd/>
            <a:tailEnd/>
          </a:ln>
        </p:spPr>
        <p:txBody>
          <a:bodyPr wrap="square" lIns="142205" tIns="71103" rIns="142205" bIns="71103" anchor="t">
            <a:spAutoFit/>
          </a:bodyPr>
          <a:lstStyle/>
          <a:p>
            <a:pPr marL="457189" indent="-457189" defTabSz="3413272">
              <a:spcBef>
                <a:spcPts val="0"/>
              </a:spcBef>
              <a:buFont typeface="Arial"/>
              <a:buChar char="•"/>
            </a:pPr>
            <a:endParaRPr lang="en-US" sz="4267" dirty="0">
              <a:latin typeface="Arial"/>
              <a:cs typeface="Arial"/>
            </a:endParaRPr>
          </a:p>
          <a:p>
            <a:pPr marL="457189" indent="-457189" defTabSz="3413272">
              <a:spcBef>
                <a:spcPts val="0"/>
              </a:spcBef>
              <a:buFont typeface="Arial"/>
              <a:buChar char="•"/>
            </a:pPr>
            <a:endParaRPr lang="en-US" sz="5600" dirty="0">
              <a:latin typeface="Arial"/>
              <a:cs typeface="Arial"/>
            </a:endParaRPr>
          </a:p>
          <a:p>
            <a:pPr marL="457189" indent="-457189" defTabSz="3413272">
              <a:spcBef>
                <a:spcPts val="0"/>
              </a:spcBef>
              <a:buFont typeface="Arial"/>
              <a:buChar char="•"/>
            </a:pPr>
            <a:r>
              <a:rPr lang="en-US" sz="5600" dirty="0">
                <a:latin typeface="Arial"/>
                <a:cs typeface="Arial"/>
              </a:rPr>
              <a:t>Assess preparedness to perform key communication skills after completing the virtual </a:t>
            </a:r>
            <a:r>
              <a:rPr lang="en-US" sz="5600" dirty="0" err="1">
                <a:latin typeface="Arial"/>
                <a:cs typeface="Arial"/>
              </a:rPr>
              <a:t>NephroTalk</a:t>
            </a:r>
            <a:r>
              <a:rPr lang="en-US" sz="5600" dirty="0">
                <a:latin typeface="Arial"/>
                <a:cs typeface="Arial"/>
              </a:rPr>
              <a:t> curriculum</a:t>
            </a:r>
          </a:p>
          <a:p>
            <a:pPr marL="457189" indent="-457189" defTabSz="3413272">
              <a:spcBef>
                <a:spcPts val="0"/>
              </a:spcBef>
              <a:buFont typeface="Arial"/>
              <a:buChar char="•"/>
            </a:pPr>
            <a:r>
              <a:rPr lang="en-US" sz="5600" dirty="0">
                <a:latin typeface="Arial"/>
                <a:cs typeface="Arial"/>
              </a:rPr>
              <a:t>Evaluate participant satisfaction </a:t>
            </a:r>
          </a:p>
        </p:txBody>
      </p:sp>
      <p:sp>
        <p:nvSpPr>
          <p:cNvPr id="34" name="Text Box 567"/>
          <p:cNvSpPr txBox="1">
            <a:spLocks noChangeArrowheads="1"/>
          </p:cNvSpPr>
          <p:nvPr/>
        </p:nvSpPr>
        <p:spPr bwMode="auto">
          <a:xfrm>
            <a:off x="32834091" y="16456003"/>
            <a:ext cx="11021677" cy="14678432"/>
          </a:xfrm>
          <a:prstGeom prst="rect">
            <a:avLst/>
          </a:prstGeom>
          <a:noFill/>
          <a:ln w="9525" algn="ctr">
            <a:noFill/>
            <a:miter lim="800000"/>
            <a:headEnd/>
            <a:tailEnd/>
          </a:ln>
        </p:spPr>
        <p:txBody>
          <a:bodyPr wrap="square" lIns="142227" tIns="71115" rIns="142227" bIns="71115" anchor="t">
            <a:spAutoFit/>
          </a:bodyPr>
          <a:lstStyle/>
          <a:p>
            <a:pPr marL="380990" indent="-380990" defTabSz="3413272">
              <a:buFont typeface="Arial"/>
              <a:buChar char="•"/>
            </a:pPr>
            <a:r>
              <a:rPr lang="en-US" sz="6400" dirty="0">
                <a:latin typeface="Arial"/>
                <a:cs typeface="Arial"/>
              </a:rPr>
              <a:t>Virtual </a:t>
            </a:r>
            <a:r>
              <a:rPr lang="en-US" sz="6400" dirty="0" err="1">
                <a:latin typeface="Arial"/>
                <a:cs typeface="Arial"/>
              </a:rPr>
              <a:t>NephroTalk</a:t>
            </a:r>
            <a:r>
              <a:rPr lang="en-US" sz="6400" dirty="0">
                <a:latin typeface="Arial"/>
                <a:cs typeface="Arial"/>
              </a:rPr>
              <a:t> participants reported increased preparedness to use 12 essential communication skills</a:t>
            </a:r>
          </a:p>
          <a:p>
            <a:pPr marL="380990" indent="-380990" defTabSz="3413272">
              <a:buFont typeface="Arial"/>
              <a:buChar char="•"/>
            </a:pPr>
            <a:endParaRPr lang="en-US" sz="6400" dirty="0">
              <a:cs typeface="Arial" charset="0"/>
            </a:endParaRPr>
          </a:p>
          <a:p>
            <a:pPr marL="380990" indent="-380990" defTabSz="3413272">
              <a:buFont typeface="Arial"/>
              <a:buChar char="•"/>
            </a:pPr>
            <a:r>
              <a:rPr lang="en-US" sz="6400" dirty="0">
                <a:latin typeface="Arial"/>
                <a:cs typeface="Arial"/>
              </a:rPr>
              <a:t>Participants reported high levels of satisfaction </a:t>
            </a:r>
          </a:p>
          <a:p>
            <a:pPr marL="380990" indent="-380990" defTabSz="3413272">
              <a:buFont typeface="Arial"/>
              <a:buChar char="•"/>
            </a:pPr>
            <a:endParaRPr lang="en-US" sz="6400" dirty="0">
              <a:latin typeface="Arial"/>
              <a:cs typeface="Arial"/>
            </a:endParaRPr>
          </a:p>
          <a:p>
            <a:pPr marL="380990" indent="-380990" defTabSz="3413272">
              <a:buFont typeface="Arial"/>
              <a:buChar char="•"/>
            </a:pPr>
            <a:r>
              <a:rPr lang="en-US" sz="6400" dirty="0">
                <a:latin typeface="Arial"/>
                <a:cs typeface="Arial"/>
              </a:rPr>
              <a:t>Further research needed to determine impact on communication performance and maintenance of skills over time</a:t>
            </a:r>
            <a:endParaRPr lang="en-US" sz="6400" dirty="0"/>
          </a:p>
          <a:p>
            <a:pPr defTabSz="3413272">
              <a:spcBef>
                <a:spcPts val="688"/>
              </a:spcBef>
            </a:pPr>
            <a:endParaRPr lang="en-US" sz="4267" dirty="0">
              <a:latin typeface="Arial"/>
              <a:cs typeface="Arial"/>
            </a:endParaRPr>
          </a:p>
        </p:txBody>
      </p:sp>
      <p:sp>
        <p:nvSpPr>
          <p:cNvPr id="35" name="AutoShape 65"/>
          <p:cNvSpPr>
            <a:spLocks noChangeArrowheads="1"/>
          </p:cNvSpPr>
          <p:nvPr/>
        </p:nvSpPr>
        <p:spPr bwMode="auto">
          <a:xfrm>
            <a:off x="32886143" y="15330684"/>
            <a:ext cx="10991964" cy="1042564"/>
          </a:xfrm>
          <a:prstGeom prst="roundRect">
            <a:avLst>
              <a:gd name="adj" fmla="val 16667"/>
            </a:avLst>
          </a:prstGeom>
          <a:solidFill>
            <a:srgbClr val="003594"/>
          </a:solidFill>
          <a:ln w="25400" algn="ctr">
            <a:solidFill>
              <a:srgbClr val="333399"/>
            </a:solidFill>
            <a:round/>
            <a:headEnd/>
            <a:tailEnd/>
          </a:ln>
        </p:spPr>
        <p:txBody>
          <a:bodyPr wrap="none" lIns="104803" tIns="52401" rIns="104803" bIns="52401" anchor="ctr"/>
          <a:lstStyle/>
          <a:p>
            <a:pPr algn="ctr">
              <a:spcBef>
                <a:spcPct val="50000"/>
              </a:spcBef>
            </a:pPr>
            <a:r>
              <a:rPr lang="en-US" sz="7200" b="1" dirty="0">
                <a:solidFill>
                  <a:srgbClr val="FFB81C"/>
                </a:solidFill>
                <a:latin typeface="Arial"/>
                <a:cs typeface="Arial"/>
              </a:rPr>
              <a:t>Conclusions</a:t>
            </a:r>
            <a:endParaRPr lang="en-US" sz="7200" dirty="0"/>
          </a:p>
        </p:txBody>
      </p:sp>
      <p:sp>
        <p:nvSpPr>
          <p:cNvPr id="32" name="AutoShape 63">
            <a:extLst>
              <a:ext uri="{FF2B5EF4-FFF2-40B4-BE49-F238E27FC236}">
                <a16:creationId xmlns:a16="http://schemas.microsoft.com/office/drawing/2014/main" id="{FB9D92E1-3A02-4FA0-8B80-5161DCDE5C02}"/>
              </a:ext>
            </a:extLst>
          </p:cNvPr>
          <p:cNvSpPr>
            <a:spLocks noChangeArrowheads="1"/>
          </p:cNvSpPr>
          <p:nvPr/>
        </p:nvSpPr>
        <p:spPr bwMode="auto">
          <a:xfrm>
            <a:off x="-21861" y="3993804"/>
            <a:ext cx="10972252" cy="1042564"/>
          </a:xfrm>
          <a:prstGeom prst="roundRect">
            <a:avLst>
              <a:gd name="adj" fmla="val 16667"/>
            </a:avLst>
          </a:prstGeom>
          <a:solidFill>
            <a:srgbClr val="003594"/>
          </a:solidFill>
          <a:ln w="25400" algn="ctr">
            <a:solidFill>
              <a:srgbClr val="333399"/>
            </a:solidFill>
            <a:round/>
            <a:headEnd/>
            <a:tailEnd/>
          </a:ln>
        </p:spPr>
        <p:txBody>
          <a:bodyPr wrap="none" lIns="104803" tIns="52401" rIns="104803" bIns="52401" anchor="ctr"/>
          <a:lstStyle/>
          <a:p>
            <a:pPr algn="ctr"/>
            <a:endParaRPr lang="en-US" sz="4933" dirty="0"/>
          </a:p>
          <a:p>
            <a:pPr algn="ctr"/>
            <a:r>
              <a:rPr lang="en-US" sz="7200" b="1" dirty="0">
                <a:solidFill>
                  <a:srgbClr val="FFB81C"/>
                </a:solidFill>
                <a:latin typeface="Arial"/>
                <a:cs typeface="Arial"/>
              </a:rPr>
              <a:t>Background</a:t>
            </a:r>
            <a:endParaRPr lang="en-US" sz="7200" b="1" dirty="0">
              <a:solidFill>
                <a:srgbClr val="FFB81C"/>
              </a:solidFill>
              <a:cs typeface="Arial"/>
            </a:endParaRPr>
          </a:p>
          <a:p>
            <a:pPr algn="ctr"/>
            <a:endParaRPr lang="en-US" sz="4933" dirty="0"/>
          </a:p>
        </p:txBody>
      </p:sp>
      <p:pic>
        <p:nvPicPr>
          <p:cNvPr id="3" name="Picture 2">
            <a:extLst>
              <a:ext uri="{FF2B5EF4-FFF2-40B4-BE49-F238E27FC236}">
                <a16:creationId xmlns:a16="http://schemas.microsoft.com/office/drawing/2014/main" id="{3B459A2C-3E20-429D-A065-E524DAF7CDE8}"/>
              </a:ext>
            </a:extLst>
          </p:cNvPr>
          <p:cNvPicPr>
            <a:picLocks noChangeAspect="1"/>
          </p:cNvPicPr>
          <p:nvPr/>
        </p:nvPicPr>
        <p:blipFill>
          <a:blip r:embed="rId3"/>
          <a:stretch>
            <a:fillRect/>
          </a:stretch>
        </p:blipFill>
        <p:spPr>
          <a:xfrm>
            <a:off x="-43707" y="456907"/>
            <a:ext cx="6537272" cy="3102691"/>
          </a:xfrm>
          <a:prstGeom prst="rect">
            <a:avLst/>
          </a:prstGeom>
        </p:spPr>
      </p:pic>
      <p:pic>
        <p:nvPicPr>
          <p:cNvPr id="2" name="Picture 5" descr="Text&#10;&#10;Description automatically generated">
            <a:extLst>
              <a:ext uri="{FF2B5EF4-FFF2-40B4-BE49-F238E27FC236}">
                <a16:creationId xmlns:a16="http://schemas.microsoft.com/office/drawing/2014/main" id="{CB18F641-EA19-BAF3-1638-52031E86D7C8}"/>
              </a:ext>
            </a:extLst>
          </p:cNvPr>
          <p:cNvPicPr>
            <a:picLocks noChangeAspect="1"/>
          </p:cNvPicPr>
          <p:nvPr/>
        </p:nvPicPr>
        <p:blipFill>
          <a:blip r:embed="rId4"/>
          <a:stretch>
            <a:fillRect/>
          </a:stretch>
        </p:blipFill>
        <p:spPr>
          <a:xfrm>
            <a:off x="35990795" y="30881549"/>
            <a:ext cx="8510005" cy="2965464"/>
          </a:xfrm>
          <a:prstGeom prst="rect">
            <a:avLst/>
          </a:prstGeom>
        </p:spPr>
      </p:pic>
      <p:sp>
        <p:nvSpPr>
          <p:cNvPr id="40" name="TextBox 39">
            <a:extLst>
              <a:ext uri="{FF2B5EF4-FFF2-40B4-BE49-F238E27FC236}">
                <a16:creationId xmlns:a16="http://schemas.microsoft.com/office/drawing/2014/main" id="{5CA1507F-E3FE-177D-4B18-EB70EDB621EA}"/>
              </a:ext>
            </a:extLst>
          </p:cNvPr>
          <p:cNvSpPr txBox="1"/>
          <p:nvPr/>
        </p:nvSpPr>
        <p:spPr>
          <a:xfrm>
            <a:off x="32862165" y="5254196"/>
            <a:ext cx="10719078" cy="9971961"/>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pPr marL="609585" indent="-609585">
              <a:buFont typeface="Arial"/>
              <a:buChar char="•"/>
            </a:pPr>
            <a:r>
              <a:rPr lang="en-US" sz="6400" b="1" dirty="0">
                <a:latin typeface="Arial"/>
                <a:cs typeface="Arial"/>
              </a:rPr>
              <a:t>100% of participants felt "prepared" or "very prepared"</a:t>
            </a:r>
            <a:r>
              <a:rPr lang="en-US" sz="6400" dirty="0">
                <a:latin typeface="Arial"/>
                <a:cs typeface="Arial"/>
              </a:rPr>
              <a:t> to use </a:t>
            </a:r>
            <a:r>
              <a:rPr lang="en-US" sz="6400" b="1" dirty="0">
                <a:latin typeface="Arial"/>
                <a:cs typeface="Arial"/>
              </a:rPr>
              <a:t>all 12 communication skills</a:t>
            </a:r>
            <a:r>
              <a:rPr lang="en-US" sz="6400" dirty="0">
                <a:latin typeface="Arial"/>
                <a:cs typeface="Arial"/>
              </a:rPr>
              <a:t> at the program conclusion</a:t>
            </a:r>
          </a:p>
          <a:p>
            <a:pPr marL="609585" indent="-609585">
              <a:buFont typeface="Arial"/>
              <a:buChar char="•"/>
            </a:pPr>
            <a:endParaRPr lang="en-US" sz="6400" b="1" dirty="0">
              <a:latin typeface="Arial"/>
              <a:cs typeface="Arial"/>
            </a:endParaRPr>
          </a:p>
          <a:p>
            <a:pPr marL="609585" indent="-609585">
              <a:buFont typeface="Arial"/>
              <a:buChar char="•"/>
            </a:pPr>
            <a:r>
              <a:rPr lang="en-US" sz="6400" b="1" dirty="0">
                <a:latin typeface="Arial"/>
                <a:cs typeface="Arial"/>
              </a:rPr>
              <a:t>91% strongly agreed</a:t>
            </a:r>
            <a:r>
              <a:rPr lang="en-US" sz="6400" dirty="0">
                <a:latin typeface="Arial"/>
                <a:cs typeface="Arial"/>
              </a:rPr>
              <a:t> that the course </a:t>
            </a:r>
            <a:r>
              <a:rPr lang="en-US" sz="6400" b="1" i="1" dirty="0">
                <a:latin typeface="Arial"/>
                <a:cs typeface="Arial"/>
              </a:rPr>
              <a:t>should be</a:t>
            </a:r>
            <a:r>
              <a:rPr lang="en-US" sz="6400" i="1" dirty="0">
                <a:latin typeface="Arial"/>
                <a:cs typeface="Arial"/>
              </a:rPr>
              <a:t> </a:t>
            </a:r>
            <a:r>
              <a:rPr lang="en-US" sz="6400" b="1" i="1" dirty="0">
                <a:latin typeface="Arial"/>
                <a:cs typeface="Arial"/>
              </a:rPr>
              <a:t>required for all nephrology clinicians</a:t>
            </a:r>
            <a:endParaRPr lang="en-US" sz="6400" b="1" i="1" dirty="0">
              <a:cs typeface="Arial" charset="0"/>
            </a:endParaRPr>
          </a:p>
        </p:txBody>
      </p:sp>
      <p:sp>
        <p:nvSpPr>
          <p:cNvPr id="13" name="TextBox 12">
            <a:extLst>
              <a:ext uri="{FF2B5EF4-FFF2-40B4-BE49-F238E27FC236}">
                <a16:creationId xmlns:a16="http://schemas.microsoft.com/office/drawing/2014/main" id="{0F8A6DA4-BA3C-816B-B9EE-F98CBD1B2CD4}"/>
              </a:ext>
            </a:extLst>
          </p:cNvPr>
          <p:cNvSpPr txBox="1"/>
          <p:nvPr/>
        </p:nvSpPr>
        <p:spPr>
          <a:xfrm>
            <a:off x="18961" y="21768912"/>
            <a:ext cx="10972251" cy="11326178"/>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r>
              <a:rPr lang="en-US" sz="5600" b="1" dirty="0">
                <a:latin typeface="Arial"/>
                <a:ea typeface="Arial"/>
                <a:cs typeface="Arial"/>
              </a:rPr>
              <a:t>Participants: </a:t>
            </a:r>
            <a:r>
              <a:rPr lang="en-US" sz="5600" dirty="0">
                <a:latin typeface="Arial"/>
                <a:ea typeface="Arial"/>
                <a:cs typeface="Arial"/>
              </a:rPr>
              <a:t>Nephrology fellows and other kidney health professionals</a:t>
            </a:r>
          </a:p>
          <a:p>
            <a:r>
              <a:rPr lang="en-US" sz="5600" b="1" dirty="0">
                <a:latin typeface="Arial"/>
                <a:ea typeface="Arial"/>
                <a:cs typeface="Arial"/>
              </a:rPr>
              <a:t>Virtual </a:t>
            </a:r>
            <a:r>
              <a:rPr lang="en-US" sz="5600" b="1" dirty="0" err="1">
                <a:latin typeface="Arial"/>
                <a:ea typeface="Arial"/>
                <a:cs typeface="Arial"/>
              </a:rPr>
              <a:t>NephroTalk</a:t>
            </a:r>
            <a:r>
              <a:rPr lang="en-US" sz="5600" b="1" dirty="0">
                <a:latin typeface="Arial"/>
                <a:ea typeface="Arial"/>
                <a:cs typeface="Arial"/>
              </a:rPr>
              <a:t> curriculum:​</a:t>
            </a:r>
            <a:endParaRPr lang="en-US" sz="5600" b="1" dirty="0">
              <a:ea typeface="Arial"/>
              <a:cs typeface="Arial"/>
            </a:endParaRPr>
          </a:p>
          <a:p>
            <a:r>
              <a:rPr lang="en-US" sz="5600" b="1" dirty="0">
                <a:latin typeface="Arial"/>
                <a:ea typeface="Arial"/>
                <a:cs typeface="Arial"/>
              </a:rPr>
              <a:t>Three-day course</a:t>
            </a:r>
            <a:r>
              <a:rPr lang="en-US" sz="5600" dirty="0">
                <a:latin typeface="Arial"/>
                <a:ea typeface="Arial"/>
                <a:cs typeface="Arial"/>
              </a:rPr>
              <a:t> consisting of:</a:t>
            </a:r>
            <a:endParaRPr lang="en-US" sz="5600" b="1" dirty="0">
              <a:ea typeface="Arial"/>
              <a:cs typeface="Arial"/>
            </a:endParaRPr>
          </a:p>
          <a:p>
            <a:pPr marL="523227" lvl="1"/>
            <a:r>
              <a:rPr lang="en-US" sz="5600" dirty="0">
                <a:latin typeface="Arial"/>
                <a:ea typeface="Segoe UI"/>
                <a:cs typeface="Arial"/>
              </a:rPr>
              <a:t>1. </a:t>
            </a:r>
            <a:r>
              <a:rPr lang="en-US" sz="5600" b="1" dirty="0">
                <a:latin typeface="Arial"/>
                <a:ea typeface="Segoe UI"/>
                <a:cs typeface="Arial"/>
              </a:rPr>
              <a:t>Self-paced modules</a:t>
            </a:r>
            <a:r>
              <a:rPr lang="en-US" sz="5600" dirty="0">
                <a:latin typeface="Arial"/>
                <a:ea typeface="Segoe UI"/>
                <a:cs typeface="Arial"/>
              </a:rPr>
              <a:t> explaining and modeling communication skills</a:t>
            </a:r>
          </a:p>
          <a:p>
            <a:pPr marL="523227" lvl="1"/>
            <a:r>
              <a:rPr lang="en-US" sz="5600" dirty="0">
                <a:latin typeface="Arial"/>
                <a:ea typeface="Segoe UI"/>
                <a:cs typeface="Segoe UI"/>
              </a:rPr>
              <a:t>2. </a:t>
            </a:r>
            <a:r>
              <a:rPr lang="en-US" sz="5600" b="1" dirty="0">
                <a:latin typeface="Arial"/>
                <a:ea typeface="Segoe UI"/>
                <a:cs typeface="Segoe UI"/>
              </a:rPr>
              <a:t>Small group drills</a:t>
            </a:r>
            <a:r>
              <a:rPr lang="en-US" sz="5600" dirty="0">
                <a:latin typeface="Arial"/>
                <a:ea typeface="Segoe UI"/>
                <a:cs typeface="Segoe UI"/>
              </a:rPr>
              <a:t> fostering deliberate practice of core skills </a:t>
            </a:r>
            <a:endParaRPr lang="en-US" sz="5600" dirty="0">
              <a:ea typeface="Segoe UI"/>
              <a:cs typeface="Arial" charset="0"/>
            </a:endParaRPr>
          </a:p>
          <a:p>
            <a:pPr marL="523227" lvl="1"/>
            <a:r>
              <a:rPr lang="en-US" sz="5600" dirty="0">
                <a:latin typeface="Arial"/>
                <a:ea typeface="Segoe UI"/>
                <a:cs typeface="Segoe UI"/>
              </a:rPr>
              <a:t>3. </a:t>
            </a:r>
            <a:r>
              <a:rPr lang="en-US" sz="5600" b="1" dirty="0">
                <a:latin typeface="Arial"/>
                <a:ea typeface="Segoe UI"/>
                <a:cs typeface="Segoe UI"/>
              </a:rPr>
              <a:t>Standardized patient practice </a:t>
            </a:r>
            <a:r>
              <a:rPr lang="en-US" sz="5600" dirty="0">
                <a:latin typeface="Arial"/>
                <a:ea typeface="Segoe UI"/>
                <a:cs typeface="Segoe UI"/>
              </a:rPr>
              <a:t>incorporating peer and facilitator feedback</a:t>
            </a:r>
            <a:endParaRPr lang="en-US" sz="5600" dirty="0">
              <a:cs typeface="Arial" charset="0"/>
            </a:endParaRPr>
          </a:p>
        </p:txBody>
      </p:sp>
      <p:sp>
        <p:nvSpPr>
          <p:cNvPr id="27" name="AutoShape 63">
            <a:extLst>
              <a:ext uri="{FF2B5EF4-FFF2-40B4-BE49-F238E27FC236}">
                <a16:creationId xmlns:a16="http://schemas.microsoft.com/office/drawing/2014/main" id="{A5305B30-3E04-B69C-A33D-CA836A824152}"/>
              </a:ext>
            </a:extLst>
          </p:cNvPr>
          <p:cNvSpPr>
            <a:spLocks noChangeArrowheads="1"/>
          </p:cNvSpPr>
          <p:nvPr/>
        </p:nvSpPr>
        <p:spPr bwMode="auto">
          <a:xfrm>
            <a:off x="11473125" y="21738681"/>
            <a:ext cx="9928960" cy="1199782"/>
          </a:xfrm>
          <a:prstGeom prst="roundRect">
            <a:avLst>
              <a:gd name="adj" fmla="val 16667"/>
            </a:avLst>
          </a:prstGeom>
          <a:solidFill>
            <a:srgbClr val="003594"/>
          </a:solidFill>
          <a:ln w="25400" algn="ctr">
            <a:solidFill>
              <a:srgbClr val="333399"/>
            </a:solidFill>
            <a:round/>
            <a:headEnd/>
            <a:tailEnd/>
          </a:ln>
        </p:spPr>
        <p:txBody>
          <a:bodyPr wrap="none" lIns="104803" tIns="52401" rIns="104803" bIns="52401" anchor="ctr"/>
          <a:lstStyle/>
          <a:p>
            <a:pPr algn="ctr"/>
            <a:endParaRPr lang="en-US" sz="4933" dirty="0"/>
          </a:p>
          <a:p>
            <a:pPr algn="ctr"/>
            <a:r>
              <a:rPr lang="en-US" sz="6400" b="1" dirty="0">
                <a:solidFill>
                  <a:srgbClr val="FFB81C"/>
                </a:solidFill>
                <a:latin typeface="Arial"/>
                <a:cs typeface="Arial"/>
              </a:rPr>
              <a:t>Demographics</a:t>
            </a:r>
            <a:endParaRPr lang="en-US" sz="6400" dirty="0"/>
          </a:p>
          <a:p>
            <a:pPr algn="ctr"/>
            <a:endParaRPr lang="en-US" sz="4933" dirty="0"/>
          </a:p>
        </p:txBody>
      </p:sp>
      <p:pic>
        <p:nvPicPr>
          <p:cNvPr id="7" name="Picture 7" descr="A picture containing text, clipart&#10;&#10;Description automatically generated">
            <a:extLst>
              <a:ext uri="{FF2B5EF4-FFF2-40B4-BE49-F238E27FC236}">
                <a16:creationId xmlns:a16="http://schemas.microsoft.com/office/drawing/2014/main" id="{3BCE9999-83A1-25C0-78A8-443385A8A9F4}"/>
              </a:ext>
            </a:extLst>
          </p:cNvPr>
          <p:cNvPicPr>
            <a:picLocks noChangeAspect="1"/>
          </p:cNvPicPr>
          <p:nvPr/>
        </p:nvPicPr>
        <p:blipFill>
          <a:blip r:embed="rId5"/>
          <a:stretch>
            <a:fillRect/>
          </a:stretch>
        </p:blipFill>
        <p:spPr>
          <a:xfrm>
            <a:off x="33272944" y="30289501"/>
            <a:ext cx="6257887" cy="1641347"/>
          </a:xfrm>
          <a:prstGeom prst="rect">
            <a:avLst/>
          </a:prstGeom>
        </p:spPr>
      </p:pic>
      <p:graphicFrame>
        <p:nvGraphicFramePr>
          <p:cNvPr id="8" name="Table 7">
            <a:extLst>
              <a:ext uri="{FF2B5EF4-FFF2-40B4-BE49-F238E27FC236}">
                <a16:creationId xmlns:a16="http://schemas.microsoft.com/office/drawing/2014/main" id="{E5E339EB-8416-A0AD-95C8-B6D9491C7622}"/>
              </a:ext>
            </a:extLst>
          </p:cNvPr>
          <p:cNvGraphicFramePr>
            <a:graphicFrameLocks noGrp="1"/>
          </p:cNvGraphicFramePr>
          <p:nvPr>
            <p:extLst>
              <p:ext uri="{D42A27DB-BD31-4B8C-83A1-F6EECF244321}">
                <p14:modId xmlns:p14="http://schemas.microsoft.com/office/powerpoint/2010/main" val="1214950714"/>
              </p:ext>
            </p:extLst>
          </p:nvPr>
        </p:nvGraphicFramePr>
        <p:xfrm>
          <a:off x="11517586" y="23690051"/>
          <a:ext cx="9928960" cy="8900160"/>
        </p:xfrm>
        <a:graphic>
          <a:graphicData uri="http://schemas.openxmlformats.org/drawingml/2006/table">
            <a:tbl>
              <a:tblPr firstRow="1" bandRow="1">
                <a:tableStyleId>{21E4AEA4-8DFA-4A89-87EB-49C32662AFE0}</a:tableStyleId>
              </a:tblPr>
              <a:tblGrid>
                <a:gridCol w="5856014">
                  <a:extLst>
                    <a:ext uri="{9D8B030D-6E8A-4147-A177-3AD203B41FA5}">
                      <a16:colId xmlns:a16="http://schemas.microsoft.com/office/drawing/2014/main" val="3352379973"/>
                    </a:ext>
                  </a:extLst>
                </a:gridCol>
                <a:gridCol w="4072946">
                  <a:extLst>
                    <a:ext uri="{9D8B030D-6E8A-4147-A177-3AD203B41FA5}">
                      <a16:colId xmlns:a16="http://schemas.microsoft.com/office/drawing/2014/main" val="922983115"/>
                    </a:ext>
                  </a:extLst>
                </a:gridCol>
              </a:tblGrid>
              <a:tr h="716557">
                <a:tc>
                  <a:txBody>
                    <a:bodyPr/>
                    <a:lstStyle/>
                    <a:p>
                      <a:pPr rtl="0" fontAlgn="base"/>
                      <a:r>
                        <a:rPr lang="en-US" sz="5200" b="1" dirty="0">
                          <a:effectLst/>
                        </a:rPr>
                        <a:t>Total participants</a:t>
                      </a:r>
                    </a:p>
                  </a:txBody>
                  <a:tcPr marL="121920" marR="121920" marT="60960" marB="60960"/>
                </a:tc>
                <a:tc>
                  <a:txBody>
                    <a:bodyPr/>
                    <a:lstStyle/>
                    <a:p>
                      <a:pPr lvl="0" algn="r">
                        <a:buNone/>
                      </a:pPr>
                      <a:r>
                        <a:rPr lang="en-US" sz="5200" b="1" dirty="0">
                          <a:effectLst/>
                        </a:rPr>
                        <a:t>22</a:t>
                      </a:r>
                    </a:p>
                  </a:txBody>
                  <a:tcPr marL="121920" marR="121920" marT="60960" marB="60960"/>
                </a:tc>
                <a:extLst>
                  <a:ext uri="{0D108BD9-81ED-4DB2-BD59-A6C34878D82A}">
                    <a16:rowId xmlns:a16="http://schemas.microsoft.com/office/drawing/2014/main" val="2579799242"/>
                  </a:ext>
                </a:extLst>
              </a:tr>
              <a:tr h="1219200">
                <a:tc>
                  <a:txBody>
                    <a:bodyPr/>
                    <a:lstStyle/>
                    <a:p>
                      <a:pPr rtl="0" fontAlgn="base"/>
                      <a:r>
                        <a:rPr lang="en-US" sz="5200" b="1" dirty="0">
                          <a:effectLst/>
                        </a:rPr>
                        <a:t>Participating institutions</a:t>
                      </a:r>
                    </a:p>
                  </a:txBody>
                  <a:tcPr marL="121920" marR="121920" marT="60960" marB="60960"/>
                </a:tc>
                <a:tc>
                  <a:txBody>
                    <a:bodyPr/>
                    <a:lstStyle/>
                    <a:p>
                      <a:pPr lvl="0" algn="r">
                        <a:buNone/>
                      </a:pPr>
                      <a:r>
                        <a:rPr lang="en-US" sz="5200" b="1" dirty="0">
                          <a:effectLst/>
                        </a:rPr>
                        <a:t>4</a:t>
                      </a:r>
                    </a:p>
                  </a:txBody>
                  <a:tcPr marL="121920" marR="121920" marT="60960" marB="60960"/>
                </a:tc>
                <a:extLst>
                  <a:ext uri="{0D108BD9-81ED-4DB2-BD59-A6C34878D82A}">
                    <a16:rowId xmlns:a16="http://schemas.microsoft.com/office/drawing/2014/main" val="80786224"/>
                  </a:ext>
                </a:extLst>
              </a:tr>
              <a:tr h="716557">
                <a:tc>
                  <a:txBody>
                    <a:bodyPr/>
                    <a:lstStyle/>
                    <a:p>
                      <a:pPr rtl="0" fontAlgn="base"/>
                      <a:r>
                        <a:rPr lang="en-US" sz="5200" b="1" dirty="0">
                          <a:effectLst/>
                        </a:rPr>
                        <a:t>Gender</a:t>
                      </a:r>
                    </a:p>
                  </a:txBody>
                  <a:tcPr marL="121920" marR="121920" marT="60960" marB="60960"/>
                </a:tc>
                <a:tc>
                  <a:txBody>
                    <a:bodyPr/>
                    <a:lstStyle/>
                    <a:p>
                      <a:pPr lvl="0" algn="r">
                        <a:buNone/>
                      </a:pPr>
                      <a:r>
                        <a:rPr lang="en-US" sz="5200" b="1" dirty="0">
                          <a:effectLst/>
                        </a:rPr>
                        <a:t>10 (46%) female</a:t>
                      </a:r>
                    </a:p>
                  </a:txBody>
                  <a:tcPr marL="121920" marR="121920" marT="60960" marB="60960"/>
                </a:tc>
                <a:extLst>
                  <a:ext uri="{0D108BD9-81ED-4DB2-BD59-A6C34878D82A}">
                    <a16:rowId xmlns:a16="http://schemas.microsoft.com/office/drawing/2014/main" val="2285956094"/>
                  </a:ext>
                </a:extLst>
              </a:tr>
              <a:tr h="716557">
                <a:tc>
                  <a:txBody>
                    <a:bodyPr/>
                    <a:lstStyle/>
                    <a:p>
                      <a:pPr rtl="0" fontAlgn="base"/>
                      <a:r>
                        <a:rPr lang="en-US" sz="5200" b="1" dirty="0">
                          <a:effectLst/>
                        </a:rPr>
                        <a:t>Profession:</a:t>
                      </a:r>
                    </a:p>
                  </a:txBody>
                  <a:tcPr marL="121920" marR="121920" marT="60960" marB="60960"/>
                </a:tc>
                <a:tc>
                  <a:txBody>
                    <a:bodyPr/>
                    <a:lstStyle/>
                    <a:p>
                      <a:pPr algn="r" rtl="0" fontAlgn="base"/>
                      <a:r>
                        <a:rPr lang="en-US" sz="5200" b="1" dirty="0">
                          <a:effectLst/>
                        </a:rPr>
                        <a:t> ​</a:t>
                      </a:r>
                    </a:p>
                  </a:txBody>
                  <a:tcPr marL="121920" marR="121920" marT="60960" marB="60960"/>
                </a:tc>
                <a:extLst>
                  <a:ext uri="{0D108BD9-81ED-4DB2-BD59-A6C34878D82A}">
                    <a16:rowId xmlns:a16="http://schemas.microsoft.com/office/drawing/2014/main" val="4018341255"/>
                  </a:ext>
                </a:extLst>
              </a:tr>
              <a:tr h="716557">
                <a:tc>
                  <a:txBody>
                    <a:bodyPr/>
                    <a:lstStyle/>
                    <a:p>
                      <a:pPr rtl="0" fontAlgn="base"/>
                      <a:r>
                        <a:rPr lang="en-US" sz="5200" b="1" dirty="0">
                          <a:effectLst/>
                        </a:rPr>
                        <a:t>     Physician</a:t>
                      </a:r>
                    </a:p>
                  </a:txBody>
                  <a:tcPr marL="121920" marR="121920" marT="60960" marB="60960"/>
                </a:tc>
                <a:tc>
                  <a:txBody>
                    <a:bodyPr/>
                    <a:lstStyle/>
                    <a:p>
                      <a:pPr lvl="0" algn="r">
                        <a:buNone/>
                      </a:pPr>
                      <a:r>
                        <a:rPr lang="en-US" sz="5200" b="1" dirty="0">
                          <a:effectLst/>
                        </a:rPr>
                        <a:t>16</a:t>
                      </a:r>
                    </a:p>
                  </a:txBody>
                  <a:tcPr marL="121920" marR="121920" marT="60960" marB="60960"/>
                </a:tc>
                <a:extLst>
                  <a:ext uri="{0D108BD9-81ED-4DB2-BD59-A6C34878D82A}">
                    <a16:rowId xmlns:a16="http://schemas.microsoft.com/office/drawing/2014/main" val="791269270"/>
                  </a:ext>
                </a:extLst>
              </a:tr>
              <a:tr h="716557">
                <a:tc>
                  <a:txBody>
                    <a:bodyPr/>
                    <a:lstStyle/>
                    <a:p>
                      <a:pPr lvl="0">
                        <a:buNone/>
                      </a:pPr>
                      <a:r>
                        <a:rPr lang="en-US" sz="5200" b="1" dirty="0">
                          <a:effectLst/>
                        </a:rPr>
                        <a:t>     APP</a:t>
                      </a:r>
                    </a:p>
                  </a:txBody>
                  <a:tcPr marL="121920" marR="121920" marT="60960" marB="60960"/>
                </a:tc>
                <a:tc>
                  <a:txBody>
                    <a:bodyPr/>
                    <a:lstStyle/>
                    <a:p>
                      <a:pPr lvl="0" algn="r">
                        <a:buNone/>
                      </a:pPr>
                      <a:r>
                        <a:rPr lang="en-US" sz="5200" b="1" dirty="0">
                          <a:effectLst/>
                        </a:rPr>
                        <a:t>1</a:t>
                      </a:r>
                    </a:p>
                  </a:txBody>
                  <a:tcPr marL="121920" marR="121920" marT="60960" marB="60960"/>
                </a:tc>
                <a:extLst>
                  <a:ext uri="{0D108BD9-81ED-4DB2-BD59-A6C34878D82A}">
                    <a16:rowId xmlns:a16="http://schemas.microsoft.com/office/drawing/2014/main" val="2217597354"/>
                  </a:ext>
                </a:extLst>
              </a:tr>
              <a:tr h="716557">
                <a:tc>
                  <a:txBody>
                    <a:bodyPr/>
                    <a:lstStyle/>
                    <a:p>
                      <a:pPr lvl="0">
                        <a:buNone/>
                      </a:pPr>
                      <a:r>
                        <a:rPr lang="en-US" sz="5200" b="1" dirty="0">
                          <a:effectLst/>
                        </a:rPr>
                        <a:t>     RN</a:t>
                      </a:r>
                    </a:p>
                  </a:txBody>
                  <a:tcPr marL="121920" marR="121920" marT="60960" marB="60960"/>
                </a:tc>
                <a:tc>
                  <a:txBody>
                    <a:bodyPr/>
                    <a:lstStyle/>
                    <a:p>
                      <a:pPr lvl="0" algn="r">
                        <a:buNone/>
                      </a:pPr>
                      <a:r>
                        <a:rPr lang="en-US" sz="5200" b="1" dirty="0">
                          <a:effectLst/>
                        </a:rPr>
                        <a:t>4</a:t>
                      </a:r>
                    </a:p>
                  </a:txBody>
                  <a:tcPr marL="121920" marR="121920" marT="60960" marB="60960"/>
                </a:tc>
                <a:extLst>
                  <a:ext uri="{0D108BD9-81ED-4DB2-BD59-A6C34878D82A}">
                    <a16:rowId xmlns:a16="http://schemas.microsoft.com/office/drawing/2014/main" val="994740333"/>
                  </a:ext>
                </a:extLst>
              </a:tr>
              <a:tr h="716557">
                <a:tc>
                  <a:txBody>
                    <a:bodyPr/>
                    <a:lstStyle/>
                    <a:p>
                      <a:pPr lvl="0">
                        <a:buNone/>
                      </a:pPr>
                      <a:r>
                        <a:rPr lang="en-US" sz="5200" b="1" dirty="0">
                          <a:effectLst/>
                        </a:rPr>
                        <a:t>     Social worker</a:t>
                      </a:r>
                    </a:p>
                  </a:txBody>
                  <a:tcPr marL="121920" marR="121920" marT="60960" marB="60960"/>
                </a:tc>
                <a:tc>
                  <a:txBody>
                    <a:bodyPr/>
                    <a:lstStyle/>
                    <a:p>
                      <a:pPr lvl="0" algn="r">
                        <a:buNone/>
                      </a:pPr>
                      <a:r>
                        <a:rPr lang="en-US" sz="5200" b="1" dirty="0">
                          <a:effectLst/>
                        </a:rPr>
                        <a:t>1</a:t>
                      </a:r>
                    </a:p>
                  </a:txBody>
                  <a:tcPr marL="121920" marR="121920" marT="60960" marB="60960"/>
                </a:tc>
                <a:extLst>
                  <a:ext uri="{0D108BD9-81ED-4DB2-BD59-A6C34878D82A}">
                    <a16:rowId xmlns:a16="http://schemas.microsoft.com/office/drawing/2014/main" val="523550353"/>
                  </a:ext>
                </a:extLst>
              </a:tr>
            </a:tbl>
          </a:graphicData>
        </a:graphic>
      </p:graphicFrame>
      <p:sp>
        <p:nvSpPr>
          <p:cNvPr id="14" name="AutoShape 63">
            <a:extLst>
              <a:ext uri="{FF2B5EF4-FFF2-40B4-BE49-F238E27FC236}">
                <a16:creationId xmlns:a16="http://schemas.microsoft.com/office/drawing/2014/main" id="{27EFADF5-A2A6-DBC7-AC54-3DA6B7D4389A}"/>
              </a:ext>
            </a:extLst>
          </p:cNvPr>
          <p:cNvSpPr>
            <a:spLocks noChangeArrowheads="1"/>
          </p:cNvSpPr>
          <p:nvPr/>
        </p:nvSpPr>
        <p:spPr bwMode="auto">
          <a:xfrm>
            <a:off x="22045194" y="21738682"/>
            <a:ext cx="10256347" cy="1199781"/>
          </a:xfrm>
          <a:prstGeom prst="roundRect">
            <a:avLst>
              <a:gd name="adj" fmla="val 16667"/>
            </a:avLst>
          </a:prstGeom>
          <a:solidFill>
            <a:srgbClr val="003594"/>
          </a:solidFill>
          <a:ln w="25400" algn="ctr">
            <a:solidFill>
              <a:srgbClr val="333399"/>
            </a:solidFill>
            <a:round/>
            <a:headEnd/>
            <a:tailEnd/>
          </a:ln>
        </p:spPr>
        <p:txBody>
          <a:bodyPr wrap="none" lIns="104803" tIns="52401" rIns="104803" bIns="52401" anchor="ctr"/>
          <a:lstStyle/>
          <a:p>
            <a:pPr algn="ctr"/>
            <a:endParaRPr lang="en-US" sz="4933" dirty="0"/>
          </a:p>
          <a:p>
            <a:pPr algn="ctr"/>
            <a:r>
              <a:rPr lang="en-US" sz="6400" b="1" dirty="0">
                <a:solidFill>
                  <a:srgbClr val="FFB81C"/>
                </a:solidFill>
                <a:latin typeface="Arial"/>
                <a:cs typeface="Arial"/>
              </a:rPr>
              <a:t>Participant Satisfaction</a:t>
            </a:r>
            <a:endParaRPr lang="en-US" sz="6400" dirty="0"/>
          </a:p>
          <a:p>
            <a:pPr algn="ctr"/>
            <a:endParaRPr lang="en-US" sz="4933" dirty="0"/>
          </a:p>
        </p:txBody>
      </p:sp>
      <p:graphicFrame>
        <p:nvGraphicFramePr>
          <p:cNvPr id="15" name="Chart 14">
            <a:extLst>
              <a:ext uri="{FF2B5EF4-FFF2-40B4-BE49-F238E27FC236}">
                <a16:creationId xmlns:a16="http://schemas.microsoft.com/office/drawing/2014/main" id="{5022AABE-7EE2-8EE1-6DE1-915656B9A508}"/>
              </a:ext>
              <a:ext uri="{147F2762-F138-4A5C-976F-8EAC2B608ADB}">
                <a16:predDERef xmlns:a16="http://schemas.microsoft.com/office/drawing/2014/main" pred="{2B32BE2B-75C5-446D-78AF-F4241083E21B}"/>
              </a:ext>
            </a:extLst>
          </p:cNvPr>
          <p:cNvGraphicFramePr>
            <a:graphicFrameLocks/>
          </p:cNvGraphicFramePr>
          <p:nvPr>
            <p:extLst>
              <p:ext uri="{D42A27DB-BD31-4B8C-83A1-F6EECF244321}">
                <p14:modId xmlns:p14="http://schemas.microsoft.com/office/powerpoint/2010/main" val="1415419870"/>
              </p:ext>
            </p:extLst>
          </p:nvPr>
        </p:nvGraphicFramePr>
        <p:xfrm>
          <a:off x="11027670" y="5324195"/>
          <a:ext cx="21548517" cy="15600600"/>
        </p:xfrm>
        <a:graphic>
          <a:graphicData uri="http://schemas.openxmlformats.org/drawingml/2006/chart">
            <c:chart xmlns:c="http://schemas.openxmlformats.org/drawingml/2006/chart" xmlns:r="http://schemas.openxmlformats.org/officeDocument/2006/relationships" r:id="rId6"/>
          </a:graphicData>
        </a:graphic>
      </p:graphicFrame>
      <p:sp>
        <p:nvSpPr>
          <p:cNvPr id="17" name="AutoShape 65">
            <a:extLst>
              <a:ext uri="{FF2B5EF4-FFF2-40B4-BE49-F238E27FC236}">
                <a16:creationId xmlns:a16="http://schemas.microsoft.com/office/drawing/2014/main" id="{41F69A12-43D6-A823-F4BD-64BFAF95B8E2}"/>
              </a:ext>
            </a:extLst>
          </p:cNvPr>
          <p:cNvSpPr>
            <a:spLocks noChangeArrowheads="1"/>
          </p:cNvSpPr>
          <p:nvPr/>
        </p:nvSpPr>
        <p:spPr bwMode="auto">
          <a:xfrm>
            <a:off x="32886143" y="4004723"/>
            <a:ext cx="11005057" cy="1060264"/>
          </a:xfrm>
          <a:prstGeom prst="roundRect">
            <a:avLst>
              <a:gd name="adj" fmla="val 16667"/>
            </a:avLst>
          </a:prstGeom>
          <a:solidFill>
            <a:srgbClr val="003594"/>
          </a:solidFill>
          <a:ln w="25400" algn="ctr">
            <a:solidFill>
              <a:srgbClr val="333399"/>
            </a:solidFill>
            <a:round/>
            <a:headEnd/>
            <a:tailEnd/>
          </a:ln>
        </p:spPr>
        <p:txBody>
          <a:bodyPr wrap="none" lIns="104803" tIns="52401" rIns="104803" bIns="52401" anchor="ctr"/>
          <a:lstStyle/>
          <a:p>
            <a:pPr algn="ctr">
              <a:spcBef>
                <a:spcPct val="50000"/>
              </a:spcBef>
            </a:pPr>
            <a:r>
              <a:rPr lang="en-US" sz="7200" b="1" dirty="0">
                <a:solidFill>
                  <a:srgbClr val="FFB81C"/>
                </a:solidFill>
                <a:latin typeface="Arial"/>
                <a:cs typeface="Arial"/>
              </a:rPr>
              <a:t>Key Findings</a:t>
            </a:r>
            <a:endParaRPr lang="en-US" sz="7200" dirty="0"/>
          </a:p>
        </p:txBody>
      </p:sp>
      <p:sp>
        <p:nvSpPr>
          <p:cNvPr id="18" name="TextBox 17">
            <a:extLst>
              <a:ext uri="{FF2B5EF4-FFF2-40B4-BE49-F238E27FC236}">
                <a16:creationId xmlns:a16="http://schemas.microsoft.com/office/drawing/2014/main" id="{64F08083-24C4-589E-01FE-77DA6FF20832}"/>
              </a:ext>
            </a:extLst>
          </p:cNvPr>
          <p:cNvSpPr txBox="1"/>
          <p:nvPr/>
        </p:nvSpPr>
        <p:spPr>
          <a:xfrm>
            <a:off x="21890668" y="23299324"/>
            <a:ext cx="10788897" cy="8987076"/>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pPr marL="761981" indent="-761981">
              <a:buFont typeface="Arial"/>
              <a:buChar char="•"/>
            </a:pPr>
            <a:r>
              <a:rPr lang="en-US" sz="6400" dirty="0">
                <a:latin typeface="Arial"/>
                <a:cs typeface="Arial"/>
              </a:rPr>
              <a:t>86% of participants strongly agreed that the course content was highly relevant to their practice</a:t>
            </a:r>
            <a:endParaRPr lang="en-US" sz="6400" dirty="0">
              <a:cs typeface="Arial"/>
            </a:endParaRPr>
          </a:p>
          <a:p>
            <a:pPr marL="761981" indent="-761981">
              <a:buFont typeface="Arial"/>
              <a:buChar char="•"/>
            </a:pPr>
            <a:endParaRPr lang="en-US" sz="6400" dirty="0">
              <a:latin typeface="Arial"/>
              <a:cs typeface="Arial"/>
            </a:endParaRPr>
          </a:p>
          <a:p>
            <a:pPr marL="761981" indent="-761981">
              <a:buFont typeface="Arial"/>
              <a:buChar char="•"/>
            </a:pPr>
            <a:r>
              <a:rPr lang="en-US" sz="6400" dirty="0">
                <a:latin typeface="Arial"/>
                <a:cs typeface="Arial"/>
              </a:rPr>
              <a:t>91% of participants strongly agreed that the program was of high quality</a:t>
            </a:r>
            <a:endParaRPr lang="en-US" sz="6400" dirty="0">
              <a:cs typeface="Arial"/>
            </a:endParaRPr>
          </a:p>
        </p:txBody>
      </p:sp>
      <p:sp>
        <p:nvSpPr>
          <p:cNvPr id="19" name="AutoShape 62">
            <a:extLst>
              <a:ext uri="{FF2B5EF4-FFF2-40B4-BE49-F238E27FC236}">
                <a16:creationId xmlns:a16="http://schemas.microsoft.com/office/drawing/2014/main" id="{4CF0F6EB-E662-7A92-A4B0-C33292C72BE9}"/>
              </a:ext>
            </a:extLst>
          </p:cNvPr>
          <p:cNvSpPr>
            <a:spLocks noChangeArrowheads="1"/>
          </p:cNvSpPr>
          <p:nvPr/>
        </p:nvSpPr>
        <p:spPr bwMode="auto">
          <a:xfrm>
            <a:off x="22045194" y="32232601"/>
            <a:ext cx="10256347" cy="685799"/>
          </a:xfrm>
          <a:prstGeom prst="roundRect">
            <a:avLst>
              <a:gd name="adj" fmla="val 16667"/>
            </a:avLst>
          </a:prstGeom>
          <a:solidFill>
            <a:srgbClr val="003594"/>
          </a:solidFill>
          <a:ln w="25400" algn="ctr">
            <a:solidFill>
              <a:srgbClr val="333399"/>
            </a:solidFill>
            <a:round/>
            <a:headEnd/>
            <a:tailEnd/>
          </a:ln>
        </p:spPr>
        <p:txBody>
          <a:bodyPr wrap="none" lIns="104803" tIns="52401" rIns="104803" bIns="52401" anchor="ctr">
            <a:noAutofit/>
          </a:bodyPr>
          <a:lstStyle/>
          <a:p>
            <a:pPr algn="ctr"/>
            <a:r>
              <a:rPr lang="en-US" sz="4400" b="1" dirty="0">
                <a:solidFill>
                  <a:srgbClr val="FFB81C"/>
                </a:solidFill>
                <a:latin typeface="Arial"/>
                <a:cs typeface="Arial"/>
              </a:rPr>
              <a:t>Contact: Bursica2@upmc.edu</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978150" rtl="0" eaLnBrk="1" fontAlgn="base" latinLnBrk="0" hangingPunct="1">
          <a:lnSpc>
            <a:spcPct val="100000"/>
          </a:lnSpc>
          <a:spcBef>
            <a:spcPct val="0"/>
          </a:spcBef>
          <a:spcAft>
            <a:spcPct val="0"/>
          </a:spcAft>
          <a:buClrTx/>
          <a:buSzTx/>
          <a:buFontTx/>
          <a:buNone/>
          <a:tabLst/>
          <a:defRPr kumimoji="0" lang="en-US" sz="4300" b="0"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978150" rtl="0" eaLnBrk="1" fontAlgn="base" latinLnBrk="0" hangingPunct="1">
          <a:lnSpc>
            <a:spcPct val="100000"/>
          </a:lnSpc>
          <a:spcBef>
            <a:spcPct val="0"/>
          </a:spcBef>
          <a:spcAft>
            <a:spcPct val="0"/>
          </a:spcAft>
          <a:buClrTx/>
          <a:buSzTx/>
          <a:buFontTx/>
          <a:buNone/>
          <a:tabLst/>
          <a:defRPr kumimoji="0" lang="en-US" sz="4300" b="0" i="0" u="none" strike="noStrike" cap="none" normalizeH="0" baseline="0" smtClean="0">
            <a:ln>
              <a:noFill/>
            </a:ln>
            <a:solidFill>
              <a:schemeClr val="tx2"/>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7572</TotalTime>
  <Words>329</Words>
  <Application>Microsoft Macintosh PowerPoint</Application>
  <PresentationFormat>Custom</PresentationFormat>
  <Paragraphs>54</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 Virtual NephroTalk: Teaching communication skills during      the COVID-19 pandemic   Alexandra E. Bursic MD1, Amar D. Bansal, MD1,2, Robert M. Arnold, MD2, Jane O. Schell MD, MHS1,2  Affiliations:    1.Renal-Electrolyte Division, University of Pittsburgh School of Medicine, Pittsburgh, PA 2. Division of General Internal Medicine, Section of Palliative Care and Medical Ethics University of Pittsburgh School of Medicine, Pittsburgh, PA   </vt:lpstr>
    </vt:vector>
  </TitlesOfParts>
  <Company>SciFor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Evelyn Castillo</cp:lastModifiedBy>
  <cp:revision>2063</cp:revision>
  <cp:lastPrinted>2012-02-10T21:37:58Z</cp:lastPrinted>
  <dcterms:created xsi:type="dcterms:W3CDTF">2012-02-11T01:18:36Z</dcterms:created>
  <dcterms:modified xsi:type="dcterms:W3CDTF">2022-09-13T16:25:56Z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2022-04-07T20:14:51Z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f8f49fde-f3e6-4e57-9a45-2eeb2e6a7996</vt:lpwstr>
  </property>
  <property fmtid="{D5CDD505-2E9C-101B-9397-08002B2CF9AE}" pid="8" name="MSIP_Label_5e4b1be8-281e-475d-98b0-21c3457e5a46_ContentBits">
    <vt:lpwstr>0</vt:lpwstr>
  </property>
</Properties>
</file>