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6858000" cy="9144000"/>
  <p:embeddedFontLst>
    <p:embeddedFont>
      <p:font typeface="Open Sans" panose="020B0606030504020204" pitchFamily="34" charset="0"/>
      <p:regular r:id="rId4"/>
      <p:bold r:id="rId5"/>
      <p:italic r:id="rId6"/>
      <p:boldItalic r:id="rId7"/>
    </p:embeddedFont>
  </p:embeddedFontLst>
  <p:custDataLst>
    <p:tags r:id="rId8"/>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B4C1E2"/>
    <a:srgbClr val="FFB81C"/>
    <a:srgbClr val="003594"/>
    <a:srgbClr val="028260"/>
    <a:srgbClr val="138677"/>
    <a:srgbClr val="03AD80"/>
    <a:srgbClr val="95D5CD"/>
    <a:srgbClr val="94D1D5"/>
    <a:srgbClr val="A6F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D229E-D7E7-4975-8231-F20991A6EE4C}" v="1232" dt="2022-08-08T14:34:03.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20" d="100"/>
          <a:sy n="20" d="100"/>
        </p:scale>
        <p:origin x="748" y="-1260"/>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menfeld, Deena" userId="629b6b9b-1435-4bd2-880d-90946af373a7" providerId="ADAL" clId="{679D229E-D7E7-4975-8231-F20991A6EE4C}"/>
    <pc:docChg chg="undo custSel modSld">
      <pc:chgData name="Blumenfeld, Deena" userId="629b6b9b-1435-4bd2-880d-90946af373a7" providerId="ADAL" clId="{679D229E-D7E7-4975-8231-F20991A6EE4C}" dt="2022-08-08T14:34:20.381" v="5052" actId="403"/>
      <pc:docMkLst>
        <pc:docMk/>
      </pc:docMkLst>
      <pc:sldChg chg="addSp delSp modSp mod">
        <pc:chgData name="Blumenfeld, Deena" userId="629b6b9b-1435-4bd2-880d-90946af373a7" providerId="ADAL" clId="{679D229E-D7E7-4975-8231-F20991A6EE4C}" dt="2022-08-08T14:34:20.381" v="5052" actId="403"/>
        <pc:sldMkLst>
          <pc:docMk/>
          <pc:sldMk cId="0" sldId="256"/>
        </pc:sldMkLst>
        <pc:spChg chg="add del mod">
          <ac:chgData name="Blumenfeld, Deena" userId="629b6b9b-1435-4bd2-880d-90946af373a7" providerId="ADAL" clId="{679D229E-D7E7-4975-8231-F20991A6EE4C}" dt="2022-08-05T21:01:36.452" v="3073"/>
          <ac:spMkLst>
            <pc:docMk/>
            <pc:sldMk cId="0" sldId="256"/>
            <ac:spMk id="19" creationId="{B8029E85-BFAA-4D0E-A923-4B9E209AE24A}"/>
          </ac:spMkLst>
        </pc:spChg>
        <pc:spChg chg="add del mod">
          <ac:chgData name="Blumenfeld, Deena" userId="629b6b9b-1435-4bd2-880d-90946af373a7" providerId="ADAL" clId="{679D229E-D7E7-4975-8231-F20991A6EE4C}" dt="2022-08-05T21:15:39.144" v="4056" actId="12084"/>
          <ac:spMkLst>
            <pc:docMk/>
            <pc:sldMk cId="0" sldId="256"/>
            <ac:spMk id="20" creationId="{8D66CC91-10D3-4123-BAE4-9BE4A4D0E25B}"/>
          </ac:spMkLst>
        </pc:spChg>
        <pc:spChg chg="add mod">
          <ac:chgData name="Blumenfeld, Deena" userId="629b6b9b-1435-4bd2-880d-90946af373a7" providerId="ADAL" clId="{679D229E-D7E7-4975-8231-F20991A6EE4C}" dt="2022-08-08T14:27:38.951" v="5037" actId="1076"/>
          <ac:spMkLst>
            <pc:docMk/>
            <pc:sldMk cId="0" sldId="256"/>
            <ac:spMk id="21" creationId="{3E63EF54-47F0-41C3-A909-1A61C5A56CC7}"/>
          </ac:spMkLst>
        </pc:spChg>
        <pc:spChg chg="add mod">
          <ac:chgData name="Blumenfeld, Deena" userId="629b6b9b-1435-4bd2-880d-90946af373a7" providerId="ADAL" clId="{679D229E-D7E7-4975-8231-F20991A6EE4C}" dt="2022-08-05T20:47:54.566" v="2900" actId="1035"/>
          <ac:spMkLst>
            <pc:docMk/>
            <pc:sldMk cId="0" sldId="256"/>
            <ac:spMk id="34" creationId="{BA530FD6-224A-406D-81DA-FD2D0BB37630}"/>
          </ac:spMkLst>
        </pc:spChg>
        <pc:spChg chg="add del mod">
          <ac:chgData name="Blumenfeld, Deena" userId="629b6b9b-1435-4bd2-880d-90946af373a7" providerId="ADAL" clId="{679D229E-D7E7-4975-8231-F20991A6EE4C}" dt="2022-08-05T20:49:49.676" v="2907" actId="12084"/>
          <ac:spMkLst>
            <pc:docMk/>
            <pc:sldMk cId="0" sldId="256"/>
            <ac:spMk id="35" creationId="{9261E25B-E3B2-438A-B143-71FAC5E7AE51}"/>
          </ac:spMkLst>
        </pc:spChg>
        <pc:spChg chg="mod">
          <ac:chgData name="Blumenfeld, Deena" userId="629b6b9b-1435-4bd2-880d-90946af373a7" providerId="ADAL" clId="{679D229E-D7E7-4975-8231-F20991A6EE4C}" dt="2022-08-08T14:12:05.645" v="4954" actId="1076"/>
          <ac:spMkLst>
            <pc:docMk/>
            <pc:sldMk cId="0" sldId="256"/>
            <ac:spMk id="36" creationId="{00000000-0000-0000-0000-000000000000}"/>
          </ac:spMkLst>
        </pc:spChg>
        <pc:spChg chg="add mod ord">
          <ac:chgData name="Blumenfeld, Deena" userId="629b6b9b-1435-4bd2-880d-90946af373a7" providerId="ADAL" clId="{679D229E-D7E7-4975-8231-F20991A6EE4C}" dt="2022-08-05T20:51:58.544" v="2950" actId="14100"/>
          <ac:spMkLst>
            <pc:docMk/>
            <pc:sldMk cId="0" sldId="256"/>
            <ac:spMk id="37" creationId="{EA1C1F0C-B045-4702-9DF0-00F1B2619ED0}"/>
          </ac:spMkLst>
        </pc:spChg>
        <pc:spChg chg="mod">
          <ac:chgData name="Blumenfeld, Deena" userId="629b6b9b-1435-4bd2-880d-90946af373a7" providerId="ADAL" clId="{679D229E-D7E7-4975-8231-F20991A6EE4C}" dt="2022-08-05T20:57:40.593" v="2981" actId="20577"/>
          <ac:spMkLst>
            <pc:docMk/>
            <pc:sldMk cId="0" sldId="256"/>
            <ac:spMk id="38" creationId="{58B3357B-4821-4FA8-8444-207C696AAAD4}"/>
          </ac:spMkLst>
        </pc:spChg>
        <pc:spChg chg="del mod">
          <ac:chgData name="Blumenfeld, Deena" userId="629b6b9b-1435-4bd2-880d-90946af373a7" providerId="ADAL" clId="{679D229E-D7E7-4975-8231-F20991A6EE4C}" dt="2022-08-05T20:53:59.869" v="2953" actId="12084"/>
          <ac:spMkLst>
            <pc:docMk/>
            <pc:sldMk cId="0" sldId="256"/>
            <ac:spMk id="39" creationId="{1B3DAFDC-3567-41A6-899A-8D92E3BE5771}"/>
          </ac:spMkLst>
        </pc:spChg>
        <pc:spChg chg="mod">
          <ac:chgData name="Blumenfeld, Deena" userId="629b6b9b-1435-4bd2-880d-90946af373a7" providerId="ADAL" clId="{679D229E-D7E7-4975-8231-F20991A6EE4C}" dt="2022-08-05T20:25:43.706" v="1312" actId="14100"/>
          <ac:spMkLst>
            <pc:docMk/>
            <pc:sldMk cId="0" sldId="256"/>
            <ac:spMk id="41" creationId="{C24D4BC5-5256-4C2E-B3FB-87EA69B63AF3}"/>
          </ac:spMkLst>
        </pc:spChg>
        <pc:spChg chg="mod">
          <ac:chgData name="Blumenfeld, Deena" userId="629b6b9b-1435-4bd2-880d-90946af373a7" providerId="ADAL" clId="{679D229E-D7E7-4975-8231-F20991A6EE4C}" dt="2022-08-05T20:36:05.987" v="2644" actId="20577"/>
          <ac:spMkLst>
            <pc:docMk/>
            <pc:sldMk cId="0" sldId="256"/>
            <ac:spMk id="44" creationId="{4EDA12B6-07B5-44F9-8F8B-E1BE66469DB6}"/>
          </ac:spMkLst>
        </pc:spChg>
        <pc:spChg chg="mod">
          <ac:chgData name="Blumenfeld, Deena" userId="629b6b9b-1435-4bd2-880d-90946af373a7" providerId="ADAL" clId="{679D229E-D7E7-4975-8231-F20991A6EE4C}" dt="2022-08-05T20:26:02.835" v="1314" actId="14100"/>
          <ac:spMkLst>
            <pc:docMk/>
            <pc:sldMk cId="0" sldId="256"/>
            <ac:spMk id="45" creationId="{0F831EE1-8866-4A3E-8CAB-8624A11FF145}"/>
          </ac:spMkLst>
        </pc:spChg>
        <pc:spChg chg="mod ord">
          <ac:chgData name="Blumenfeld, Deena" userId="629b6b9b-1435-4bd2-880d-90946af373a7" providerId="ADAL" clId="{679D229E-D7E7-4975-8231-F20991A6EE4C}" dt="2022-08-08T14:27:38.951" v="5037" actId="1076"/>
          <ac:spMkLst>
            <pc:docMk/>
            <pc:sldMk cId="0" sldId="256"/>
            <ac:spMk id="46" creationId="{E36C6DD7-7041-4DCB-9362-496CB21230B5}"/>
          </ac:spMkLst>
        </pc:spChg>
        <pc:spChg chg="mod">
          <ac:chgData name="Blumenfeld, Deena" userId="629b6b9b-1435-4bd2-880d-90946af373a7" providerId="ADAL" clId="{679D229E-D7E7-4975-8231-F20991A6EE4C}" dt="2022-08-05T20:35:57.535" v="2637" actId="20577"/>
          <ac:spMkLst>
            <pc:docMk/>
            <pc:sldMk cId="0" sldId="256"/>
            <ac:spMk id="47" creationId="{868B6862-5CC5-4906-AC03-EA9661AD1346}"/>
          </ac:spMkLst>
        </pc:spChg>
        <pc:spChg chg="mod">
          <ac:chgData name="Blumenfeld, Deena" userId="629b6b9b-1435-4bd2-880d-90946af373a7" providerId="ADAL" clId="{679D229E-D7E7-4975-8231-F20991A6EE4C}" dt="2022-08-08T14:33:34.412" v="5047" actId="14100"/>
          <ac:spMkLst>
            <pc:docMk/>
            <pc:sldMk cId="0" sldId="256"/>
            <ac:spMk id="48" creationId="{D026A6A3-D6D2-4951-8B04-EF51015D25DB}"/>
          </ac:spMkLst>
        </pc:spChg>
        <pc:spChg chg="mod">
          <ac:chgData name="Blumenfeld, Deena" userId="629b6b9b-1435-4bd2-880d-90946af373a7" providerId="ADAL" clId="{679D229E-D7E7-4975-8231-F20991A6EE4C}" dt="2022-08-08T14:27:38.951" v="5037" actId="1076"/>
          <ac:spMkLst>
            <pc:docMk/>
            <pc:sldMk cId="0" sldId="256"/>
            <ac:spMk id="49" creationId="{F47EC411-9189-498B-9405-F5A64FA77379}"/>
          </ac:spMkLst>
        </pc:spChg>
        <pc:spChg chg="mod">
          <ac:chgData name="Blumenfeld, Deena" userId="629b6b9b-1435-4bd2-880d-90946af373a7" providerId="ADAL" clId="{679D229E-D7E7-4975-8231-F20991A6EE4C}" dt="2022-08-08T14:24:18.658" v="5007" actId="20577"/>
          <ac:spMkLst>
            <pc:docMk/>
            <pc:sldMk cId="0" sldId="256"/>
            <ac:spMk id="50" creationId="{3D96BB99-3F6E-4E73-BA6B-A122D83B12A2}"/>
          </ac:spMkLst>
        </pc:spChg>
        <pc:spChg chg="mod">
          <ac:chgData name="Blumenfeld, Deena" userId="629b6b9b-1435-4bd2-880d-90946af373a7" providerId="ADAL" clId="{679D229E-D7E7-4975-8231-F20991A6EE4C}" dt="2022-08-05T20:58:34.488" v="2996" actId="14100"/>
          <ac:spMkLst>
            <pc:docMk/>
            <pc:sldMk cId="0" sldId="256"/>
            <ac:spMk id="51" creationId="{19BFD724-D51D-4DD6-A93A-40ABEA405C90}"/>
          </ac:spMkLst>
        </pc:spChg>
        <pc:spChg chg="mod">
          <ac:chgData name="Blumenfeld, Deena" userId="629b6b9b-1435-4bd2-880d-90946af373a7" providerId="ADAL" clId="{679D229E-D7E7-4975-8231-F20991A6EE4C}" dt="2022-08-05T20:58:34.488" v="2996" actId="14100"/>
          <ac:spMkLst>
            <pc:docMk/>
            <pc:sldMk cId="0" sldId="256"/>
            <ac:spMk id="53" creationId="{0BE282AE-183A-4D49-B152-23A5A101BEA6}"/>
          </ac:spMkLst>
        </pc:spChg>
        <pc:spChg chg="mod">
          <ac:chgData name="Blumenfeld, Deena" userId="629b6b9b-1435-4bd2-880d-90946af373a7" providerId="ADAL" clId="{679D229E-D7E7-4975-8231-F20991A6EE4C}" dt="2022-08-05T20:55:34.091" v="2963" actId="14100"/>
          <ac:spMkLst>
            <pc:docMk/>
            <pc:sldMk cId="0" sldId="256"/>
            <ac:spMk id="54" creationId="{236036AE-C83F-4AC9-800C-C6574727635F}"/>
          </ac:spMkLst>
        </pc:spChg>
        <pc:spChg chg="mod">
          <ac:chgData name="Blumenfeld, Deena" userId="629b6b9b-1435-4bd2-880d-90946af373a7" providerId="ADAL" clId="{679D229E-D7E7-4975-8231-F20991A6EE4C}" dt="2022-08-05T20:26:26.080" v="1364" actId="1035"/>
          <ac:spMkLst>
            <pc:docMk/>
            <pc:sldMk cId="0" sldId="256"/>
            <ac:spMk id="56" creationId="{8C463412-CC68-4A0F-AE72-68EF99EB2F46}"/>
          </ac:spMkLst>
        </pc:spChg>
        <pc:spChg chg="mod">
          <ac:chgData name="Blumenfeld, Deena" userId="629b6b9b-1435-4bd2-880d-90946af373a7" providerId="ADAL" clId="{679D229E-D7E7-4975-8231-F20991A6EE4C}" dt="2022-08-05T20:31:09.803" v="2182" actId="1076"/>
          <ac:spMkLst>
            <pc:docMk/>
            <pc:sldMk cId="0" sldId="256"/>
            <ac:spMk id="57" creationId="{65D5CB20-8752-4D75-A601-0EEB3443D27F}"/>
          </ac:spMkLst>
        </pc:spChg>
        <pc:spChg chg="del mod">
          <ac:chgData name="Blumenfeld, Deena" userId="629b6b9b-1435-4bd2-880d-90946af373a7" providerId="ADAL" clId="{679D229E-D7E7-4975-8231-F20991A6EE4C}" dt="2022-08-05T20:30:07.397" v="2154" actId="12084"/>
          <ac:spMkLst>
            <pc:docMk/>
            <pc:sldMk cId="0" sldId="256"/>
            <ac:spMk id="58" creationId="{B4F3D693-DA0F-454D-94C0-CEAA07C14AE3}"/>
          </ac:spMkLst>
        </pc:spChg>
        <pc:spChg chg="mod">
          <ac:chgData name="Blumenfeld, Deena" userId="629b6b9b-1435-4bd2-880d-90946af373a7" providerId="ADAL" clId="{679D229E-D7E7-4975-8231-F20991A6EE4C}" dt="2022-08-05T20:31:09.803" v="2182" actId="1076"/>
          <ac:spMkLst>
            <pc:docMk/>
            <pc:sldMk cId="0" sldId="256"/>
            <ac:spMk id="59" creationId="{5EDC1F28-88BB-4DAD-9112-B4904B4A7E46}"/>
          </ac:spMkLst>
        </pc:spChg>
        <pc:spChg chg="mod">
          <ac:chgData name="Blumenfeld, Deena" userId="629b6b9b-1435-4bd2-880d-90946af373a7" providerId="ADAL" clId="{679D229E-D7E7-4975-8231-F20991A6EE4C}" dt="2022-08-05T19:36:58.577" v="432" actId="21"/>
          <ac:spMkLst>
            <pc:docMk/>
            <pc:sldMk cId="0" sldId="256"/>
            <ac:spMk id="60" creationId="{EE7A5C51-35F0-4B71-992D-43D344D16C04}"/>
          </ac:spMkLst>
        </pc:spChg>
        <pc:spChg chg="mod">
          <ac:chgData name="Blumenfeld, Deena" userId="629b6b9b-1435-4bd2-880d-90946af373a7" providerId="ADAL" clId="{679D229E-D7E7-4975-8231-F20991A6EE4C}" dt="2022-08-05T19:36:57.499" v="431" actId="21"/>
          <ac:spMkLst>
            <pc:docMk/>
            <pc:sldMk cId="0" sldId="256"/>
            <ac:spMk id="61" creationId="{1F3AA395-C058-4F87-B3A3-A8A8BC543EF9}"/>
          </ac:spMkLst>
        </pc:spChg>
        <pc:spChg chg="add del mod">
          <ac:chgData name="Blumenfeld, Deena" userId="629b6b9b-1435-4bd2-880d-90946af373a7" providerId="ADAL" clId="{679D229E-D7E7-4975-8231-F20991A6EE4C}" dt="2022-08-05T20:57:24.177" v="2979" actId="12084"/>
          <ac:spMkLst>
            <pc:docMk/>
            <pc:sldMk cId="0" sldId="256"/>
            <ac:spMk id="64" creationId="{862E7ADB-31DC-4FA6-AC30-3482F9072D83}"/>
          </ac:spMkLst>
        </pc:spChg>
        <pc:spChg chg="del mod">
          <ac:chgData name="Blumenfeld, Deena" userId="629b6b9b-1435-4bd2-880d-90946af373a7" providerId="ADAL" clId="{679D229E-D7E7-4975-8231-F20991A6EE4C}" dt="2022-08-05T20:07:36.074" v="784" actId="12084"/>
          <ac:spMkLst>
            <pc:docMk/>
            <pc:sldMk cId="0" sldId="256"/>
            <ac:spMk id="251" creationId="{415768D9-2D35-44FA-889C-1EC1DE8F0C08}"/>
          </ac:spMkLst>
        </pc:spChg>
        <pc:spChg chg="del mod">
          <ac:chgData name="Blumenfeld, Deena" userId="629b6b9b-1435-4bd2-880d-90946af373a7" providerId="ADAL" clId="{679D229E-D7E7-4975-8231-F20991A6EE4C}" dt="2022-08-05T20:19:19.332" v="948" actId="12084"/>
          <ac:spMkLst>
            <pc:docMk/>
            <pc:sldMk cId="0" sldId="256"/>
            <ac:spMk id="259" creationId="{5BA5B394-92CD-4B3C-9507-4B3F124A5E31}"/>
          </ac:spMkLst>
        </pc:spChg>
        <pc:grpChg chg="add mod">
          <ac:chgData name="Blumenfeld, Deena" userId="629b6b9b-1435-4bd2-880d-90946af373a7" providerId="ADAL" clId="{679D229E-D7E7-4975-8231-F20991A6EE4C}" dt="2022-08-08T14:27:38.951" v="5037" actId="1076"/>
          <ac:grpSpMkLst>
            <pc:docMk/>
            <pc:sldMk cId="0" sldId="256"/>
            <ac:grpSpMk id="2" creationId="{02327C6B-AE1D-4176-8B9B-02555ADB672D}"/>
          </ac:grpSpMkLst>
        </pc:grpChg>
        <pc:grpChg chg="add mod">
          <ac:chgData name="Blumenfeld, Deena" userId="629b6b9b-1435-4bd2-880d-90946af373a7" providerId="ADAL" clId="{679D229E-D7E7-4975-8231-F20991A6EE4C}" dt="2022-08-08T14:32:51.774" v="5045" actId="14100"/>
          <ac:grpSpMkLst>
            <pc:docMk/>
            <pc:sldMk cId="0" sldId="256"/>
            <ac:grpSpMk id="11" creationId="{30081727-F3EA-4AD5-914D-2450CE948AB4}"/>
          </ac:grpSpMkLst>
        </pc:grpChg>
        <pc:grpChg chg="add mod">
          <ac:chgData name="Blumenfeld, Deena" userId="629b6b9b-1435-4bd2-880d-90946af373a7" providerId="ADAL" clId="{679D229E-D7E7-4975-8231-F20991A6EE4C}" dt="2022-08-05T21:13:47.130" v="4029" actId="164"/>
          <ac:grpSpMkLst>
            <pc:docMk/>
            <pc:sldMk cId="0" sldId="256"/>
            <ac:grpSpMk id="23" creationId="{789D94E6-97D9-4E96-BBA5-AB7742D41351}"/>
          </ac:grpSpMkLst>
        </pc:grpChg>
        <pc:grpChg chg="add del mod">
          <ac:chgData name="Blumenfeld, Deena" userId="629b6b9b-1435-4bd2-880d-90946af373a7" providerId="ADAL" clId="{679D229E-D7E7-4975-8231-F20991A6EE4C}" dt="2022-08-05T21:17:27.775" v="4162" actId="165"/>
          <ac:grpSpMkLst>
            <pc:docMk/>
            <pc:sldMk cId="0" sldId="256"/>
            <ac:grpSpMk id="24" creationId="{0188388C-573C-4F91-B880-4C79E6A3FA05}"/>
          </ac:grpSpMkLst>
        </pc:grpChg>
        <pc:grpChg chg="add mod">
          <ac:chgData name="Blumenfeld, Deena" userId="629b6b9b-1435-4bd2-880d-90946af373a7" providerId="ADAL" clId="{679D229E-D7E7-4975-8231-F20991A6EE4C}" dt="2022-08-08T14:27:38.951" v="5037" actId="1076"/>
          <ac:grpSpMkLst>
            <pc:docMk/>
            <pc:sldMk cId="0" sldId="256"/>
            <ac:grpSpMk id="26" creationId="{ECB108C3-306A-4A7E-B2AB-17648DD5CD2C}"/>
          </ac:grpSpMkLst>
        </pc:grpChg>
        <pc:grpChg chg="add mod">
          <ac:chgData name="Blumenfeld, Deena" userId="629b6b9b-1435-4bd2-880d-90946af373a7" providerId="ADAL" clId="{679D229E-D7E7-4975-8231-F20991A6EE4C}" dt="2022-08-08T14:27:38.951" v="5037" actId="1076"/>
          <ac:grpSpMkLst>
            <pc:docMk/>
            <pc:sldMk cId="0" sldId="256"/>
            <ac:grpSpMk id="43" creationId="{B457550D-87E8-447E-9454-A77D6B7B4608}"/>
          </ac:grpSpMkLst>
        </pc:grpChg>
        <pc:graphicFrameChg chg="add del modGraphic">
          <ac:chgData name="Blumenfeld, Deena" userId="629b6b9b-1435-4bd2-880d-90946af373a7" providerId="ADAL" clId="{679D229E-D7E7-4975-8231-F20991A6EE4C}" dt="2022-08-05T19:33:21.416" v="406" actId="1032"/>
          <ac:graphicFrameMkLst>
            <pc:docMk/>
            <pc:sldMk cId="0" sldId="256"/>
            <ac:graphicFrameMk id="4" creationId="{FF1817BF-3AE6-4BF6-B8AC-B29FF8FB983E}"/>
          </ac:graphicFrameMkLst>
        </pc:graphicFrameChg>
        <pc:graphicFrameChg chg="add del mod modGraphic">
          <ac:chgData name="Blumenfeld, Deena" userId="629b6b9b-1435-4bd2-880d-90946af373a7" providerId="ADAL" clId="{679D229E-D7E7-4975-8231-F20991A6EE4C}" dt="2022-08-05T19:37:28.595" v="437" actId="21"/>
          <ac:graphicFrameMkLst>
            <pc:docMk/>
            <pc:sldMk cId="0" sldId="256"/>
            <ac:graphicFrameMk id="5" creationId="{7B75D358-A55F-4188-A096-88AC2B2DF6BB}"/>
          </ac:graphicFrameMkLst>
        </pc:graphicFrameChg>
        <pc:graphicFrameChg chg="add del modGraphic">
          <ac:chgData name="Blumenfeld, Deena" userId="629b6b9b-1435-4bd2-880d-90946af373a7" providerId="ADAL" clId="{679D229E-D7E7-4975-8231-F20991A6EE4C}" dt="2022-08-05T19:48:22.798" v="654" actId="1032"/>
          <ac:graphicFrameMkLst>
            <pc:docMk/>
            <pc:sldMk cId="0" sldId="256"/>
            <ac:graphicFrameMk id="6" creationId="{E46BA696-0A23-467D-8D7B-DD240732497E}"/>
          </ac:graphicFrameMkLst>
        </pc:graphicFrameChg>
        <pc:graphicFrameChg chg="add del mod">
          <ac:chgData name="Blumenfeld, Deena" userId="629b6b9b-1435-4bd2-880d-90946af373a7" providerId="ADAL" clId="{679D229E-D7E7-4975-8231-F20991A6EE4C}" dt="2022-08-05T19:50:19.064" v="656" actId="12084"/>
          <ac:graphicFrameMkLst>
            <pc:docMk/>
            <pc:sldMk cId="0" sldId="256"/>
            <ac:graphicFrameMk id="7" creationId="{187C3E13-FFE7-4015-806C-DF551D72D49E}"/>
          </ac:graphicFrameMkLst>
        </pc:graphicFrameChg>
        <pc:graphicFrameChg chg="add del mod">
          <ac:chgData name="Blumenfeld, Deena" userId="629b6b9b-1435-4bd2-880d-90946af373a7" providerId="ADAL" clId="{679D229E-D7E7-4975-8231-F20991A6EE4C}" dt="2022-08-05T19:59:31.112" v="665" actId="12084"/>
          <ac:graphicFrameMkLst>
            <pc:docMk/>
            <pc:sldMk cId="0" sldId="256"/>
            <ac:graphicFrameMk id="8" creationId="{3813C98D-EA24-4D67-B610-1EA670404D9C}"/>
          </ac:graphicFrameMkLst>
        </pc:graphicFrameChg>
        <pc:graphicFrameChg chg="add mod modGraphic">
          <ac:chgData name="Blumenfeld, Deena" userId="629b6b9b-1435-4bd2-880d-90946af373a7" providerId="ADAL" clId="{679D229E-D7E7-4975-8231-F20991A6EE4C}" dt="2022-08-08T14:34:03.611" v="5050" actId="255"/>
          <ac:graphicFrameMkLst>
            <pc:docMk/>
            <pc:sldMk cId="0" sldId="256"/>
            <ac:graphicFrameMk id="9" creationId="{536880CA-C9FC-457D-A4F3-4A0E104BD9EF}"/>
          </ac:graphicFrameMkLst>
        </pc:graphicFrameChg>
        <pc:graphicFrameChg chg="add mod modGraphic">
          <ac:chgData name="Blumenfeld, Deena" userId="629b6b9b-1435-4bd2-880d-90946af373a7" providerId="ADAL" clId="{679D229E-D7E7-4975-8231-F20991A6EE4C}" dt="2022-08-08T14:34:20.381" v="5052" actId="403"/>
          <ac:graphicFrameMkLst>
            <pc:docMk/>
            <pc:sldMk cId="0" sldId="256"/>
            <ac:graphicFrameMk id="10" creationId="{CA31FF26-1DE4-436F-9E13-C1A404A4B603}"/>
          </ac:graphicFrameMkLst>
        </pc:graphicFrameChg>
        <pc:graphicFrameChg chg="add mod">
          <ac:chgData name="Blumenfeld, Deena" userId="629b6b9b-1435-4bd2-880d-90946af373a7" providerId="ADAL" clId="{679D229E-D7E7-4975-8231-F20991A6EE4C}" dt="2022-08-05T20:31:09.803" v="2182" actId="1076"/>
          <ac:graphicFrameMkLst>
            <pc:docMk/>
            <pc:sldMk cId="0" sldId="256"/>
            <ac:graphicFrameMk id="12" creationId="{1C4F10E5-4729-4A33-8B44-2A9E63D9254F}"/>
          </ac:graphicFrameMkLst>
        </pc:graphicFrameChg>
        <pc:graphicFrameChg chg="add del mod">
          <ac:chgData name="Blumenfeld, Deena" userId="629b6b9b-1435-4bd2-880d-90946af373a7" providerId="ADAL" clId="{679D229E-D7E7-4975-8231-F20991A6EE4C}" dt="2022-08-05T20:48:53.617" v="2902" actId="12084"/>
          <ac:graphicFrameMkLst>
            <pc:docMk/>
            <pc:sldMk cId="0" sldId="256"/>
            <ac:graphicFrameMk id="13" creationId="{DA87FCA4-A54E-4DD1-8AC3-9705023698AB}"/>
          </ac:graphicFrameMkLst>
        </pc:graphicFrameChg>
        <pc:graphicFrameChg chg="add del mod">
          <ac:chgData name="Blumenfeld, Deena" userId="629b6b9b-1435-4bd2-880d-90946af373a7" providerId="ADAL" clId="{679D229E-D7E7-4975-8231-F20991A6EE4C}" dt="2022-08-05T20:49:21.938" v="2904" actId="12084"/>
          <ac:graphicFrameMkLst>
            <pc:docMk/>
            <pc:sldMk cId="0" sldId="256"/>
            <ac:graphicFrameMk id="14" creationId="{D9648A71-9F9C-44EE-A9FA-4FA9CDF8FA98}"/>
          </ac:graphicFrameMkLst>
        </pc:graphicFrameChg>
        <pc:graphicFrameChg chg="add del mod">
          <ac:chgData name="Blumenfeld, Deena" userId="629b6b9b-1435-4bd2-880d-90946af373a7" providerId="ADAL" clId="{679D229E-D7E7-4975-8231-F20991A6EE4C}" dt="2022-08-05T20:49:44.542" v="2906" actId="12084"/>
          <ac:graphicFrameMkLst>
            <pc:docMk/>
            <pc:sldMk cId="0" sldId="256"/>
            <ac:graphicFrameMk id="15" creationId="{69A119DA-DD9B-4C5E-A0EB-44F79F07C2CA}"/>
          </ac:graphicFrameMkLst>
        </pc:graphicFrameChg>
        <pc:graphicFrameChg chg="add mod">
          <ac:chgData name="Blumenfeld, Deena" userId="629b6b9b-1435-4bd2-880d-90946af373a7" providerId="ADAL" clId="{679D229E-D7E7-4975-8231-F20991A6EE4C}" dt="2022-08-05T21:05:27.687" v="3284" actId="313"/>
          <ac:graphicFrameMkLst>
            <pc:docMk/>
            <pc:sldMk cId="0" sldId="256"/>
            <ac:graphicFrameMk id="16" creationId="{24519BE8-3ADA-4486-92A9-5B4BAB1F3AB0}"/>
          </ac:graphicFrameMkLst>
        </pc:graphicFrameChg>
        <pc:graphicFrameChg chg="add mod">
          <ac:chgData name="Blumenfeld, Deena" userId="629b6b9b-1435-4bd2-880d-90946af373a7" providerId="ADAL" clId="{679D229E-D7E7-4975-8231-F20991A6EE4C}" dt="2022-08-05T20:56:37.362" v="2977"/>
          <ac:graphicFrameMkLst>
            <pc:docMk/>
            <pc:sldMk cId="0" sldId="256"/>
            <ac:graphicFrameMk id="17" creationId="{71CE7492-AB5D-4B8D-8899-90FFA65B1AC6}"/>
          </ac:graphicFrameMkLst>
        </pc:graphicFrameChg>
        <pc:graphicFrameChg chg="add del mod">
          <ac:chgData name="Blumenfeld, Deena" userId="629b6b9b-1435-4bd2-880d-90946af373a7" providerId="ADAL" clId="{679D229E-D7E7-4975-8231-F20991A6EE4C}" dt="2022-08-05T20:57:24.177" v="2979" actId="12084"/>
          <ac:graphicFrameMkLst>
            <pc:docMk/>
            <pc:sldMk cId="0" sldId="256"/>
            <ac:graphicFrameMk id="18" creationId="{A37833E1-2BC4-4627-9DB4-23287246EEA8}"/>
          </ac:graphicFrameMkLst>
        </pc:graphicFrameChg>
        <pc:graphicFrameChg chg="add mod modGraphic">
          <ac:chgData name="Blumenfeld, Deena" userId="629b6b9b-1435-4bd2-880d-90946af373a7" providerId="ADAL" clId="{679D229E-D7E7-4975-8231-F20991A6EE4C}" dt="2022-08-08T14:27:38.951" v="5037" actId="1076"/>
          <ac:graphicFrameMkLst>
            <pc:docMk/>
            <pc:sldMk cId="0" sldId="256"/>
            <ac:graphicFrameMk id="25" creationId="{038DE99D-F45C-49DA-921E-3CF13837926C}"/>
          </ac:graphicFrameMkLst>
        </pc:graphicFrameChg>
        <pc:graphicFrameChg chg="del mod">
          <ac:chgData name="Blumenfeld, Deena" userId="629b6b9b-1435-4bd2-880d-90946af373a7" providerId="ADAL" clId="{679D229E-D7E7-4975-8231-F20991A6EE4C}" dt="2022-08-05T21:01:08.221" v="3068" actId="478"/>
          <ac:graphicFrameMkLst>
            <pc:docMk/>
            <pc:sldMk cId="0" sldId="256"/>
            <ac:graphicFrameMk id="52" creationId="{69AE0B55-E7B2-4C0E-948B-462DC5231304}"/>
          </ac:graphicFrameMkLst>
        </pc:graphicFrameChg>
        <pc:picChg chg="add mod">
          <ac:chgData name="Blumenfeld, Deena" userId="629b6b9b-1435-4bd2-880d-90946af373a7" providerId="ADAL" clId="{679D229E-D7E7-4975-8231-F20991A6EE4C}" dt="2022-08-08T14:27:57.428" v="5041" actId="1076"/>
          <ac:picMkLst>
            <pc:docMk/>
            <pc:sldMk cId="0" sldId="256"/>
            <ac:picMk id="3" creationId="{723B6A00-31AD-4D4F-8EB2-957C1FA599AB}"/>
          </ac:picMkLst>
        </pc:picChg>
        <pc:picChg chg="add del mod">
          <ac:chgData name="Blumenfeld, Deena" userId="629b6b9b-1435-4bd2-880d-90946af373a7" providerId="ADAL" clId="{679D229E-D7E7-4975-8231-F20991A6EE4C}" dt="2022-08-05T21:14:54.103" v="4047" actId="478"/>
          <ac:picMkLst>
            <pc:docMk/>
            <pc:sldMk cId="0" sldId="256"/>
            <ac:picMk id="22" creationId="{3959CF24-8564-49EF-950C-160AD239EDEF}"/>
          </ac:picMkLst>
        </pc:picChg>
        <pc:picChg chg="add del mod">
          <ac:chgData name="Blumenfeld, Deena" userId="629b6b9b-1435-4bd2-880d-90946af373a7" providerId="ADAL" clId="{679D229E-D7E7-4975-8231-F20991A6EE4C}" dt="2022-08-05T21:14:55.544" v="4048" actId="478"/>
          <ac:picMkLst>
            <pc:docMk/>
            <pc:sldMk cId="0" sldId="256"/>
            <ac:picMk id="55" creationId="{316EF7D7-F6D9-4D92-9203-E944C3550769}"/>
          </ac:picMkLst>
        </pc:picChg>
        <pc:picChg chg="add mod topLvl">
          <ac:chgData name="Blumenfeld, Deena" userId="629b6b9b-1435-4bd2-880d-90946af373a7" providerId="ADAL" clId="{679D229E-D7E7-4975-8231-F20991A6EE4C}" dt="2022-08-08T14:27:38.951" v="5037" actId="1076"/>
          <ac:picMkLst>
            <pc:docMk/>
            <pc:sldMk cId="0" sldId="256"/>
            <ac:picMk id="62" creationId="{44D131F3-F544-44F7-BE29-76423EE4A7F3}"/>
          </ac:picMkLst>
        </pc:picChg>
        <pc:picChg chg="add mod topLvl">
          <ac:chgData name="Blumenfeld, Deena" userId="629b6b9b-1435-4bd2-880d-90946af373a7" providerId="ADAL" clId="{679D229E-D7E7-4975-8231-F20991A6EE4C}" dt="2022-08-08T14:27:38.951" v="5037" actId="1076"/>
          <ac:picMkLst>
            <pc:docMk/>
            <pc:sldMk cId="0" sldId="256"/>
            <ac:picMk id="63" creationId="{7863DC85-AA63-48D4-AE9C-9E28D8939968}"/>
          </ac:picMkLst>
        </pc:picChg>
        <pc:picChg chg="add mod">
          <ac:chgData name="Blumenfeld, Deena" userId="629b6b9b-1435-4bd2-880d-90946af373a7" providerId="ADAL" clId="{679D229E-D7E7-4975-8231-F20991A6EE4C}" dt="2022-08-08T14:28:02.265" v="5042" actId="1076"/>
          <ac:picMkLst>
            <pc:docMk/>
            <pc:sldMk cId="0" sldId="256"/>
            <ac:picMk id="65" creationId="{F124142C-02B1-4D49-AC1D-1EA52E0B7729}"/>
          </ac:picMkLst>
        </pc:picChg>
        <pc:picChg chg="add mod topLvl">
          <ac:chgData name="Blumenfeld, Deena" userId="629b6b9b-1435-4bd2-880d-90946af373a7" providerId="ADAL" clId="{679D229E-D7E7-4975-8231-F20991A6EE4C}" dt="2022-08-08T14:27:38.951" v="5037" actId="1076"/>
          <ac:picMkLst>
            <pc:docMk/>
            <pc:sldMk cId="0" sldId="256"/>
            <ac:picMk id="1026" creationId="{4DDC3BF1-C644-4DDF-BB11-942395265857}"/>
          </ac:picMkLst>
        </pc:picChg>
        <pc:picChg chg="add mod topLvl">
          <ac:chgData name="Blumenfeld, Deena" userId="629b6b9b-1435-4bd2-880d-90946af373a7" providerId="ADAL" clId="{679D229E-D7E7-4975-8231-F20991A6EE4C}" dt="2022-08-08T14:27:38.951" v="5037" actId="1076"/>
          <ac:picMkLst>
            <pc:docMk/>
            <pc:sldMk cId="0" sldId="256"/>
            <ac:picMk id="1028" creationId="{AC54B3BB-3F4E-4FA8-BB17-134EB581DF3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FB97D-3ABE-4192-A07C-F20058A06642}" type="doc">
      <dgm:prSet loTypeId="urn:microsoft.com/office/officeart/2005/8/layout/default" loCatId="list" qsTypeId="urn:microsoft.com/office/officeart/2005/8/quickstyle/simple3" qsCatId="simple" csTypeId="urn:microsoft.com/office/officeart/2005/8/colors/accent3_3" csCatId="accent3"/>
      <dgm:spPr/>
      <dgm:t>
        <a:bodyPr/>
        <a:lstStyle/>
        <a:p>
          <a:endParaRPr lang="en-US"/>
        </a:p>
      </dgm:t>
    </dgm:pt>
    <dgm:pt modelId="{FC1C8F42-2256-43B2-B262-BC4DF3537893}">
      <dgm:prSet/>
      <dgm:spPr/>
      <dgm:t>
        <a:bodyPr/>
        <a:lstStyle/>
        <a:p>
          <a:r>
            <a:rPr lang="en-US"/>
            <a:t>An informal venue to discuss planned or on-going projects and foster collaboration across the university</a:t>
          </a:r>
        </a:p>
      </dgm:t>
    </dgm:pt>
    <dgm:pt modelId="{0ECDC906-9F23-40E5-8B17-8ECB93E78A58}" type="parTrans" cxnId="{AD50907B-4838-48BF-88BB-30875159E6F7}">
      <dgm:prSet/>
      <dgm:spPr/>
      <dgm:t>
        <a:bodyPr/>
        <a:lstStyle/>
        <a:p>
          <a:endParaRPr lang="en-US"/>
        </a:p>
      </dgm:t>
    </dgm:pt>
    <dgm:pt modelId="{E7BBE140-4247-4C2D-A27E-0C534F9F574A}" type="sibTrans" cxnId="{AD50907B-4838-48BF-88BB-30875159E6F7}">
      <dgm:prSet/>
      <dgm:spPr/>
      <dgm:t>
        <a:bodyPr/>
        <a:lstStyle/>
        <a:p>
          <a:endParaRPr lang="en-US"/>
        </a:p>
      </dgm:t>
    </dgm:pt>
    <dgm:pt modelId="{56766915-8D48-4B6C-AA77-6CD5F3AE48A1}">
      <dgm:prSet/>
      <dgm:spPr/>
      <dgm:t>
        <a:bodyPr/>
        <a:lstStyle/>
        <a:p>
          <a:r>
            <a:rPr lang="en-US"/>
            <a:t>Aims pages, manuscripts, etc.</a:t>
          </a:r>
        </a:p>
      </dgm:t>
    </dgm:pt>
    <dgm:pt modelId="{1B130643-F75B-4B00-896B-618A12C450A7}" type="parTrans" cxnId="{83B60810-A249-4600-8741-30169C322245}">
      <dgm:prSet/>
      <dgm:spPr/>
      <dgm:t>
        <a:bodyPr/>
        <a:lstStyle/>
        <a:p>
          <a:endParaRPr lang="en-US"/>
        </a:p>
      </dgm:t>
    </dgm:pt>
    <dgm:pt modelId="{828118ED-26BD-444E-B924-A558EDCDB1F5}" type="sibTrans" cxnId="{83B60810-A249-4600-8741-30169C322245}">
      <dgm:prSet/>
      <dgm:spPr/>
      <dgm:t>
        <a:bodyPr/>
        <a:lstStyle/>
        <a:p>
          <a:endParaRPr lang="en-US"/>
        </a:p>
      </dgm:t>
    </dgm:pt>
    <dgm:pt modelId="{CB77433E-3645-4C60-9915-532507BB5F50}">
      <dgm:prSet/>
      <dgm:spPr/>
      <dgm:t>
        <a:bodyPr/>
        <a:lstStyle/>
        <a:p>
          <a:r>
            <a:rPr lang="en-US"/>
            <a:t>Third Thursday of each month</a:t>
          </a:r>
        </a:p>
      </dgm:t>
    </dgm:pt>
    <dgm:pt modelId="{F3379B99-0E0C-4DF4-BD04-460EE60A8907}" type="parTrans" cxnId="{6E38EC99-FC93-4C22-A5B3-664E2B239F44}">
      <dgm:prSet/>
      <dgm:spPr/>
      <dgm:t>
        <a:bodyPr/>
        <a:lstStyle/>
        <a:p>
          <a:endParaRPr lang="en-US"/>
        </a:p>
      </dgm:t>
    </dgm:pt>
    <dgm:pt modelId="{2DBFD45A-B46A-4761-9AB5-FAFA836DF27B}" type="sibTrans" cxnId="{6E38EC99-FC93-4C22-A5B3-664E2B239F44}">
      <dgm:prSet/>
      <dgm:spPr/>
      <dgm:t>
        <a:bodyPr/>
        <a:lstStyle/>
        <a:p>
          <a:endParaRPr lang="en-US"/>
        </a:p>
      </dgm:t>
    </dgm:pt>
    <dgm:pt modelId="{72175622-5B3E-41D8-B658-5FAA2E21064D}" type="pres">
      <dgm:prSet presAssocID="{A1EFB97D-3ABE-4192-A07C-F20058A06642}" presName="diagram" presStyleCnt="0">
        <dgm:presLayoutVars>
          <dgm:dir/>
          <dgm:resizeHandles val="exact"/>
        </dgm:presLayoutVars>
      </dgm:prSet>
      <dgm:spPr/>
    </dgm:pt>
    <dgm:pt modelId="{E51908CE-3C94-4E4B-9087-E5C67BDE1D3E}" type="pres">
      <dgm:prSet presAssocID="{FC1C8F42-2256-43B2-B262-BC4DF3537893}" presName="node" presStyleLbl="node1" presStyleIdx="0" presStyleCnt="3">
        <dgm:presLayoutVars>
          <dgm:bulletEnabled val="1"/>
        </dgm:presLayoutVars>
      </dgm:prSet>
      <dgm:spPr/>
    </dgm:pt>
    <dgm:pt modelId="{04CB9C0B-66DA-49EC-BC12-871B519BF37E}" type="pres">
      <dgm:prSet presAssocID="{E7BBE140-4247-4C2D-A27E-0C534F9F574A}" presName="sibTrans" presStyleCnt="0"/>
      <dgm:spPr/>
    </dgm:pt>
    <dgm:pt modelId="{CA4263A8-3ADB-4B98-92E9-8625C32A199A}" type="pres">
      <dgm:prSet presAssocID="{56766915-8D48-4B6C-AA77-6CD5F3AE48A1}" presName="node" presStyleLbl="node1" presStyleIdx="1" presStyleCnt="3">
        <dgm:presLayoutVars>
          <dgm:bulletEnabled val="1"/>
        </dgm:presLayoutVars>
      </dgm:prSet>
      <dgm:spPr/>
    </dgm:pt>
    <dgm:pt modelId="{31E1E940-7A19-4147-963B-37123B8F6423}" type="pres">
      <dgm:prSet presAssocID="{828118ED-26BD-444E-B924-A558EDCDB1F5}" presName="sibTrans" presStyleCnt="0"/>
      <dgm:spPr/>
    </dgm:pt>
    <dgm:pt modelId="{0E19F822-6B89-4950-8DE2-95FE2E3ABC8B}" type="pres">
      <dgm:prSet presAssocID="{CB77433E-3645-4C60-9915-532507BB5F50}" presName="node" presStyleLbl="node1" presStyleIdx="2" presStyleCnt="3">
        <dgm:presLayoutVars>
          <dgm:bulletEnabled val="1"/>
        </dgm:presLayoutVars>
      </dgm:prSet>
      <dgm:spPr/>
    </dgm:pt>
  </dgm:ptLst>
  <dgm:cxnLst>
    <dgm:cxn modelId="{83B60810-A249-4600-8741-30169C322245}" srcId="{A1EFB97D-3ABE-4192-A07C-F20058A06642}" destId="{56766915-8D48-4B6C-AA77-6CD5F3AE48A1}" srcOrd="1" destOrd="0" parTransId="{1B130643-F75B-4B00-896B-618A12C450A7}" sibTransId="{828118ED-26BD-444E-B924-A558EDCDB1F5}"/>
    <dgm:cxn modelId="{818B3C12-EC95-40F7-82A3-754552080969}" type="presOf" srcId="{56766915-8D48-4B6C-AA77-6CD5F3AE48A1}" destId="{CA4263A8-3ADB-4B98-92E9-8625C32A199A}" srcOrd="0" destOrd="0" presId="urn:microsoft.com/office/officeart/2005/8/layout/default"/>
    <dgm:cxn modelId="{AC22CA4C-2CE0-4999-BB9B-A8E44C612371}" type="presOf" srcId="{A1EFB97D-3ABE-4192-A07C-F20058A06642}" destId="{72175622-5B3E-41D8-B658-5FAA2E21064D}" srcOrd="0" destOrd="0" presId="urn:microsoft.com/office/officeart/2005/8/layout/default"/>
    <dgm:cxn modelId="{B93F1572-5793-4537-A075-D2F99A9832AF}" type="presOf" srcId="{FC1C8F42-2256-43B2-B262-BC4DF3537893}" destId="{E51908CE-3C94-4E4B-9087-E5C67BDE1D3E}" srcOrd="0" destOrd="0" presId="urn:microsoft.com/office/officeart/2005/8/layout/default"/>
    <dgm:cxn modelId="{AD50907B-4838-48BF-88BB-30875159E6F7}" srcId="{A1EFB97D-3ABE-4192-A07C-F20058A06642}" destId="{FC1C8F42-2256-43B2-B262-BC4DF3537893}" srcOrd="0" destOrd="0" parTransId="{0ECDC906-9F23-40E5-8B17-8ECB93E78A58}" sibTransId="{E7BBE140-4247-4C2D-A27E-0C534F9F574A}"/>
    <dgm:cxn modelId="{6E38EC99-FC93-4C22-A5B3-664E2B239F44}" srcId="{A1EFB97D-3ABE-4192-A07C-F20058A06642}" destId="{CB77433E-3645-4C60-9915-532507BB5F50}" srcOrd="2" destOrd="0" parTransId="{F3379B99-0E0C-4DF4-BD04-460EE60A8907}" sibTransId="{2DBFD45A-B46A-4761-9AB5-FAFA836DF27B}"/>
    <dgm:cxn modelId="{EE8DB2D5-EBF0-4A40-B2A8-A1FAB660E09B}" type="presOf" srcId="{CB77433E-3645-4C60-9915-532507BB5F50}" destId="{0E19F822-6B89-4950-8DE2-95FE2E3ABC8B}" srcOrd="0" destOrd="0" presId="urn:microsoft.com/office/officeart/2005/8/layout/default"/>
    <dgm:cxn modelId="{D8FDB271-21E8-48D1-B3E3-FA214E3256C0}" type="presParOf" srcId="{72175622-5B3E-41D8-B658-5FAA2E21064D}" destId="{E51908CE-3C94-4E4B-9087-E5C67BDE1D3E}" srcOrd="0" destOrd="0" presId="urn:microsoft.com/office/officeart/2005/8/layout/default"/>
    <dgm:cxn modelId="{B3905DC4-6B8A-4B0E-8371-B2E421901AD5}" type="presParOf" srcId="{72175622-5B3E-41D8-B658-5FAA2E21064D}" destId="{04CB9C0B-66DA-49EC-BC12-871B519BF37E}" srcOrd="1" destOrd="0" presId="urn:microsoft.com/office/officeart/2005/8/layout/default"/>
    <dgm:cxn modelId="{D6B80916-6D2B-437C-A699-A00360E14D18}" type="presParOf" srcId="{72175622-5B3E-41D8-B658-5FAA2E21064D}" destId="{CA4263A8-3ADB-4B98-92E9-8625C32A199A}" srcOrd="2" destOrd="0" presId="urn:microsoft.com/office/officeart/2005/8/layout/default"/>
    <dgm:cxn modelId="{17FB1827-4388-4CE0-98FB-E2AE214B41AD}" type="presParOf" srcId="{72175622-5B3E-41D8-B658-5FAA2E21064D}" destId="{31E1E940-7A19-4147-963B-37123B8F6423}" srcOrd="3" destOrd="0" presId="urn:microsoft.com/office/officeart/2005/8/layout/default"/>
    <dgm:cxn modelId="{87BFC9AF-1316-409B-AB61-F5B28CFE6809}" type="presParOf" srcId="{72175622-5B3E-41D8-B658-5FAA2E21064D}" destId="{0E19F822-6B89-4950-8DE2-95FE2E3ABC8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8CA17-DA47-4479-AE5E-5BC00BB66166}" type="doc">
      <dgm:prSet loTypeId="urn:microsoft.com/office/officeart/2005/8/layout/vList5" loCatId="list" qsTypeId="urn:microsoft.com/office/officeart/2005/8/quickstyle/simple1" qsCatId="simple" csTypeId="urn:microsoft.com/office/officeart/2005/8/colors/accent3_2" csCatId="accent3"/>
      <dgm:spPr/>
      <dgm:t>
        <a:bodyPr/>
        <a:lstStyle/>
        <a:p>
          <a:endParaRPr lang="en-US"/>
        </a:p>
      </dgm:t>
    </dgm:pt>
    <dgm:pt modelId="{6166167A-8ABC-49B7-B494-175A5DBA4C4A}">
      <dgm:prSet/>
      <dgm:spPr/>
      <dgm:t>
        <a:bodyPr/>
        <a:lstStyle/>
        <a:p>
          <a:r>
            <a:rPr lang="en-US" b="1" dirty="0"/>
            <a:t>Jessica Merlin MD, PhD, MBA CHAMPP Director</a:t>
          </a:r>
        </a:p>
      </dgm:t>
    </dgm:pt>
    <dgm:pt modelId="{24D4B031-AECB-47D4-9F45-40083064EBAC}" type="parTrans" cxnId="{8A29B95E-1A1B-4DC1-A765-F5950B841FE3}">
      <dgm:prSet/>
      <dgm:spPr/>
      <dgm:t>
        <a:bodyPr/>
        <a:lstStyle/>
        <a:p>
          <a:endParaRPr lang="en-US"/>
        </a:p>
      </dgm:t>
    </dgm:pt>
    <dgm:pt modelId="{E6E0F5AE-A760-43E1-AEBD-FD0C043C5377}" type="sibTrans" cxnId="{8A29B95E-1A1B-4DC1-A765-F5950B841FE3}">
      <dgm:prSet/>
      <dgm:spPr/>
      <dgm:t>
        <a:bodyPr/>
        <a:lstStyle/>
        <a:p>
          <a:endParaRPr lang="en-US"/>
        </a:p>
      </dgm:t>
    </dgm:pt>
    <dgm:pt modelId="{764677D5-5F33-4CF4-AEE9-8CE924E85D2B}">
      <dgm:prSet/>
      <dgm:spPr/>
      <dgm:t>
        <a:bodyPr/>
        <a:lstStyle/>
        <a:p>
          <a:r>
            <a:rPr lang="en-US" i="1"/>
            <a:t>Chronic pain &amp; opioid misuse in individuals with serious illness</a:t>
          </a:r>
          <a:endParaRPr lang="en-US"/>
        </a:p>
      </dgm:t>
    </dgm:pt>
    <dgm:pt modelId="{36750EB6-5789-447B-8E88-BC0C31022450}" type="parTrans" cxnId="{98C99E1A-8481-4367-8CA2-6183E989FFDA}">
      <dgm:prSet/>
      <dgm:spPr/>
      <dgm:t>
        <a:bodyPr/>
        <a:lstStyle/>
        <a:p>
          <a:endParaRPr lang="en-US"/>
        </a:p>
      </dgm:t>
    </dgm:pt>
    <dgm:pt modelId="{5A70F705-B6EE-4F99-A828-9CFFC04607A4}" type="sibTrans" cxnId="{98C99E1A-8481-4367-8CA2-6183E989FFDA}">
      <dgm:prSet/>
      <dgm:spPr/>
      <dgm:t>
        <a:bodyPr/>
        <a:lstStyle/>
        <a:p>
          <a:endParaRPr lang="en-US"/>
        </a:p>
      </dgm:t>
    </dgm:pt>
    <dgm:pt modelId="{44A5B50A-C20E-46D1-A09C-1C791349C2FF}">
      <dgm:prSet/>
      <dgm:spPr/>
      <dgm:t>
        <a:bodyPr/>
        <a:lstStyle/>
        <a:p>
          <a:r>
            <a:rPr lang="en-US" b="1" dirty="0"/>
            <a:t>Hailey Bulls PhD, MA, CHAMPP Co-Director</a:t>
          </a:r>
        </a:p>
      </dgm:t>
    </dgm:pt>
    <dgm:pt modelId="{94E08E68-3B3F-443E-BCAB-92BF9D592246}" type="parTrans" cxnId="{8272C7D5-EA51-4DA4-A1A6-2F2D4D4BBB43}">
      <dgm:prSet/>
      <dgm:spPr/>
      <dgm:t>
        <a:bodyPr/>
        <a:lstStyle/>
        <a:p>
          <a:endParaRPr lang="en-US"/>
        </a:p>
      </dgm:t>
    </dgm:pt>
    <dgm:pt modelId="{B53ABC7F-DF39-4951-9BC9-C9C78754A540}" type="sibTrans" cxnId="{8272C7D5-EA51-4DA4-A1A6-2F2D4D4BBB43}">
      <dgm:prSet/>
      <dgm:spPr/>
      <dgm:t>
        <a:bodyPr/>
        <a:lstStyle/>
        <a:p>
          <a:endParaRPr lang="en-US"/>
        </a:p>
      </dgm:t>
    </dgm:pt>
    <dgm:pt modelId="{2DD4B995-7395-4D1F-801C-3B14D2F9A1FE}">
      <dgm:prSet/>
      <dgm:spPr/>
      <dgm:t>
        <a:bodyPr/>
        <a:lstStyle/>
        <a:p>
          <a:r>
            <a:rPr lang="en-US" i="1" dirty="0"/>
            <a:t>Behavioral pain management in patients with serious and/or chronic illness</a:t>
          </a:r>
          <a:endParaRPr lang="en-US" dirty="0"/>
        </a:p>
      </dgm:t>
    </dgm:pt>
    <dgm:pt modelId="{15BA7E6E-5C90-492F-A1D7-B84CBB02A9BD}" type="parTrans" cxnId="{6E23DFFA-764A-4B1F-9DD1-D621C590ED60}">
      <dgm:prSet/>
      <dgm:spPr/>
      <dgm:t>
        <a:bodyPr/>
        <a:lstStyle/>
        <a:p>
          <a:endParaRPr lang="en-US"/>
        </a:p>
      </dgm:t>
    </dgm:pt>
    <dgm:pt modelId="{5D7D5164-714F-4F08-BD90-3D0B29CB8D59}" type="sibTrans" cxnId="{6E23DFFA-764A-4B1F-9DD1-D621C590ED60}">
      <dgm:prSet/>
      <dgm:spPr/>
      <dgm:t>
        <a:bodyPr/>
        <a:lstStyle/>
        <a:p>
          <a:endParaRPr lang="en-US"/>
        </a:p>
      </dgm:t>
    </dgm:pt>
    <dgm:pt modelId="{F226481B-1A01-4257-B9F6-8D450C4D341E}">
      <dgm:prSet/>
      <dgm:spPr/>
      <dgm:t>
        <a:bodyPr/>
        <a:lstStyle/>
        <a:p>
          <a:r>
            <a:rPr lang="en-US" b="1" dirty="0"/>
            <a:t>Benedict Alter MD, PhD</a:t>
          </a:r>
        </a:p>
      </dgm:t>
    </dgm:pt>
    <dgm:pt modelId="{D005D437-F499-4002-9F6E-A52CDEEFFF25}" type="parTrans" cxnId="{8E9297EC-57C4-4CDE-AAA1-FFACD36C543E}">
      <dgm:prSet/>
      <dgm:spPr/>
      <dgm:t>
        <a:bodyPr/>
        <a:lstStyle/>
        <a:p>
          <a:endParaRPr lang="en-US"/>
        </a:p>
      </dgm:t>
    </dgm:pt>
    <dgm:pt modelId="{3694B511-88D3-424A-82D5-596998C5A877}" type="sibTrans" cxnId="{8E9297EC-57C4-4CDE-AAA1-FFACD36C543E}">
      <dgm:prSet/>
      <dgm:spPr/>
      <dgm:t>
        <a:bodyPr/>
        <a:lstStyle/>
        <a:p>
          <a:endParaRPr lang="en-US"/>
        </a:p>
      </dgm:t>
    </dgm:pt>
    <dgm:pt modelId="{795F4AE7-74C5-4A1D-A523-3F343F1B7597}">
      <dgm:prSet/>
      <dgm:spPr/>
      <dgm:t>
        <a:bodyPr/>
        <a:lstStyle/>
        <a:p>
          <a:r>
            <a:rPr lang="en-US" i="1"/>
            <a:t>Brain modulation of pain</a:t>
          </a:r>
          <a:endParaRPr lang="en-US"/>
        </a:p>
      </dgm:t>
    </dgm:pt>
    <dgm:pt modelId="{7458ED8A-0A8D-45FF-A808-F9606A3BEF2C}" type="parTrans" cxnId="{0ED264DB-8015-46E9-BD4E-6F514F57BF2D}">
      <dgm:prSet/>
      <dgm:spPr/>
      <dgm:t>
        <a:bodyPr/>
        <a:lstStyle/>
        <a:p>
          <a:endParaRPr lang="en-US"/>
        </a:p>
      </dgm:t>
    </dgm:pt>
    <dgm:pt modelId="{3FD148EB-71AF-4511-AD8C-728022430828}" type="sibTrans" cxnId="{0ED264DB-8015-46E9-BD4E-6F514F57BF2D}">
      <dgm:prSet/>
      <dgm:spPr/>
      <dgm:t>
        <a:bodyPr/>
        <a:lstStyle/>
        <a:p>
          <a:endParaRPr lang="en-US"/>
        </a:p>
      </dgm:t>
    </dgm:pt>
    <dgm:pt modelId="{C5EB33A7-7547-4FCB-B8AC-5C05231238A3}">
      <dgm:prSet/>
      <dgm:spPr/>
      <dgm:t>
        <a:bodyPr/>
        <a:lstStyle/>
        <a:p>
          <a:r>
            <a:rPr lang="en-US" b="1" dirty="0"/>
            <a:t>Manisha </a:t>
          </a:r>
          <a:r>
            <a:rPr lang="en-US" b="1" dirty="0" err="1"/>
            <a:t>Jhamb</a:t>
          </a:r>
          <a:r>
            <a:rPr lang="en-US" b="1" dirty="0"/>
            <a:t> MD, MPH</a:t>
          </a:r>
        </a:p>
      </dgm:t>
    </dgm:pt>
    <dgm:pt modelId="{EE428996-183B-44C6-9ED8-EDE0FF4C9D4E}" type="parTrans" cxnId="{1ACCA7E7-A83A-419A-8EF5-13203DE97D82}">
      <dgm:prSet/>
      <dgm:spPr/>
      <dgm:t>
        <a:bodyPr/>
        <a:lstStyle/>
        <a:p>
          <a:endParaRPr lang="en-US"/>
        </a:p>
      </dgm:t>
    </dgm:pt>
    <dgm:pt modelId="{D14A6502-CE7B-429E-8E28-F524EA76DD60}" type="sibTrans" cxnId="{1ACCA7E7-A83A-419A-8EF5-13203DE97D82}">
      <dgm:prSet/>
      <dgm:spPr/>
      <dgm:t>
        <a:bodyPr/>
        <a:lstStyle/>
        <a:p>
          <a:endParaRPr lang="en-US"/>
        </a:p>
      </dgm:t>
    </dgm:pt>
    <dgm:pt modelId="{28A601E2-4783-4ADD-8F44-3778952C9F0C}">
      <dgm:prSet/>
      <dgm:spPr/>
      <dgm:t>
        <a:bodyPr/>
        <a:lstStyle/>
        <a:p>
          <a:r>
            <a:rPr lang="en-US" i="1"/>
            <a:t>Understanding and improving patient-centered outcomes</a:t>
          </a:r>
          <a:endParaRPr lang="en-US"/>
        </a:p>
      </dgm:t>
    </dgm:pt>
    <dgm:pt modelId="{098E8C07-89BB-4D81-9BCB-481EC145C3C5}" type="parTrans" cxnId="{C1BD9A97-2D03-4869-9D14-0CC34C2B11C0}">
      <dgm:prSet/>
      <dgm:spPr/>
      <dgm:t>
        <a:bodyPr/>
        <a:lstStyle/>
        <a:p>
          <a:endParaRPr lang="en-US"/>
        </a:p>
      </dgm:t>
    </dgm:pt>
    <dgm:pt modelId="{D06FB3D0-3029-48C4-9EEC-1AB7F97FD64B}" type="sibTrans" cxnId="{C1BD9A97-2D03-4869-9D14-0CC34C2B11C0}">
      <dgm:prSet/>
      <dgm:spPr/>
      <dgm:t>
        <a:bodyPr/>
        <a:lstStyle/>
        <a:p>
          <a:endParaRPr lang="en-US"/>
        </a:p>
      </dgm:t>
    </dgm:pt>
    <dgm:pt modelId="{424B81D6-C93F-490C-8907-FD83D0F91F8B}">
      <dgm:prSet/>
      <dgm:spPr/>
      <dgm:t>
        <a:bodyPr/>
        <a:lstStyle/>
        <a:p>
          <a:r>
            <a:rPr lang="en-US" b="1" dirty="0"/>
            <a:t>Charles Jonassaint PhD, MHS</a:t>
          </a:r>
        </a:p>
      </dgm:t>
    </dgm:pt>
    <dgm:pt modelId="{EB9C290B-B458-4000-8266-747A405BDA25}" type="parTrans" cxnId="{439EA73C-05E3-41D3-928E-4A4ADD69CD32}">
      <dgm:prSet/>
      <dgm:spPr/>
      <dgm:t>
        <a:bodyPr/>
        <a:lstStyle/>
        <a:p>
          <a:endParaRPr lang="en-US"/>
        </a:p>
      </dgm:t>
    </dgm:pt>
    <dgm:pt modelId="{A7382069-96F2-4853-8E89-1890493C1488}" type="sibTrans" cxnId="{439EA73C-05E3-41D3-928E-4A4ADD69CD32}">
      <dgm:prSet/>
      <dgm:spPr/>
      <dgm:t>
        <a:bodyPr/>
        <a:lstStyle/>
        <a:p>
          <a:endParaRPr lang="en-US"/>
        </a:p>
      </dgm:t>
    </dgm:pt>
    <dgm:pt modelId="{5C1E6F2B-137C-4BD6-A430-F9A484F3C32D}">
      <dgm:prSet/>
      <dgm:spPr/>
      <dgm:t>
        <a:bodyPr/>
        <a:lstStyle/>
        <a:p>
          <a:r>
            <a:rPr lang="en-US" i="1"/>
            <a:t>Chronic disease self-management and CBT</a:t>
          </a:r>
          <a:endParaRPr lang="en-US"/>
        </a:p>
      </dgm:t>
    </dgm:pt>
    <dgm:pt modelId="{B3FF6FBF-F998-4D43-9BC0-12A6687D1665}" type="parTrans" cxnId="{48D0DFFD-1E2B-4464-8978-1617F8932EC0}">
      <dgm:prSet/>
      <dgm:spPr/>
      <dgm:t>
        <a:bodyPr/>
        <a:lstStyle/>
        <a:p>
          <a:endParaRPr lang="en-US"/>
        </a:p>
      </dgm:t>
    </dgm:pt>
    <dgm:pt modelId="{C9E6FCA0-ADBB-4E44-8CE0-132BA0AE04E7}" type="sibTrans" cxnId="{48D0DFFD-1E2B-4464-8978-1617F8932EC0}">
      <dgm:prSet/>
      <dgm:spPr/>
      <dgm:t>
        <a:bodyPr/>
        <a:lstStyle/>
        <a:p>
          <a:endParaRPr lang="en-US"/>
        </a:p>
      </dgm:t>
    </dgm:pt>
    <dgm:pt modelId="{4F4F7218-DACE-48A9-B67A-D223AB5262AE}">
      <dgm:prSet/>
      <dgm:spPr/>
      <dgm:t>
        <a:bodyPr/>
        <a:lstStyle/>
        <a:p>
          <a:r>
            <a:rPr lang="en-US" b="1" dirty="0"/>
            <a:t>Maria Pacella-</a:t>
          </a:r>
          <a:r>
            <a:rPr lang="en-US" b="1" dirty="0" err="1"/>
            <a:t>LaBarabra</a:t>
          </a:r>
          <a:r>
            <a:rPr lang="en-US" b="1" dirty="0"/>
            <a:t> PhD</a:t>
          </a:r>
        </a:p>
      </dgm:t>
    </dgm:pt>
    <dgm:pt modelId="{C2ACA325-6696-48E1-B113-89CA0F391F1D}" type="parTrans" cxnId="{E77F3138-2E80-4C47-95DA-8D07525385F6}">
      <dgm:prSet/>
      <dgm:spPr/>
      <dgm:t>
        <a:bodyPr/>
        <a:lstStyle/>
        <a:p>
          <a:endParaRPr lang="en-US"/>
        </a:p>
      </dgm:t>
    </dgm:pt>
    <dgm:pt modelId="{80D94E09-CC06-420A-AB28-1DBD48D2F810}" type="sibTrans" cxnId="{E77F3138-2E80-4C47-95DA-8D07525385F6}">
      <dgm:prSet/>
      <dgm:spPr/>
      <dgm:t>
        <a:bodyPr/>
        <a:lstStyle/>
        <a:p>
          <a:endParaRPr lang="en-US"/>
        </a:p>
      </dgm:t>
    </dgm:pt>
    <dgm:pt modelId="{DC3204DB-AE26-4048-B70F-00FEA6F13D47}">
      <dgm:prSet/>
      <dgm:spPr/>
      <dgm:t>
        <a:bodyPr/>
        <a:lstStyle/>
        <a:p>
          <a:r>
            <a:rPr lang="en-US" i="1"/>
            <a:t>Psychological intervention to prevent transition to post-injury chronic pain</a:t>
          </a:r>
          <a:endParaRPr lang="en-US"/>
        </a:p>
      </dgm:t>
    </dgm:pt>
    <dgm:pt modelId="{A4A2BCCC-9C06-4898-8A63-57E606F3E181}" type="parTrans" cxnId="{CB16EF2F-8C78-417D-9456-147C5716CD91}">
      <dgm:prSet/>
      <dgm:spPr/>
      <dgm:t>
        <a:bodyPr/>
        <a:lstStyle/>
        <a:p>
          <a:endParaRPr lang="en-US"/>
        </a:p>
      </dgm:t>
    </dgm:pt>
    <dgm:pt modelId="{E5C39A8A-C607-437F-A1B3-1B732EE820E1}" type="sibTrans" cxnId="{CB16EF2F-8C78-417D-9456-147C5716CD91}">
      <dgm:prSet/>
      <dgm:spPr/>
      <dgm:t>
        <a:bodyPr/>
        <a:lstStyle/>
        <a:p>
          <a:endParaRPr lang="en-US"/>
        </a:p>
      </dgm:t>
    </dgm:pt>
    <dgm:pt modelId="{A9561A9C-0F85-4EBD-B0F4-EC7DBEEF1B5B}">
      <dgm:prSet/>
      <dgm:spPr/>
      <dgm:t>
        <a:bodyPr/>
        <a:lstStyle/>
        <a:p>
          <a:r>
            <a:rPr lang="en-US" b="1" dirty="0"/>
            <a:t>Shari </a:t>
          </a:r>
          <a:r>
            <a:rPr lang="en-US" b="1" dirty="0" err="1"/>
            <a:t>Rogal</a:t>
          </a:r>
          <a:r>
            <a:rPr lang="en-US" b="1" dirty="0"/>
            <a:t> MD, MPH</a:t>
          </a:r>
        </a:p>
      </dgm:t>
    </dgm:pt>
    <dgm:pt modelId="{31850337-C5B4-4E89-ADDF-AE37DD3E5989}" type="parTrans" cxnId="{D979543B-9AFF-4754-A4BB-EAE64E1D70E5}">
      <dgm:prSet/>
      <dgm:spPr/>
      <dgm:t>
        <a:bodyPr/>
        <a:lstStyle/>
        <a:p>
          <a:endParaRPr lang="en-US"/>
        </a:p>
      </dgm:t>
    </dgm:pt>
    <dgm:pt modelId="{775CD739-0B72-4448-8A12-A58269D0EF03}" type="sibTrans" cxnId="{D979543B-9AFF-4754-A4BB-EAE64E1D70E5}">
      <dgm:prSet/>
      <dgm:spPr/>
      <dgm:t>
        <a:bodyPr/>
        <a:lstStyle/>
        <a:p>
          <a:endParaRPr lang="en-US"/>
        </a:p>
      </dgm:t>
    </dgm:pt>
    <dgm:pt modelId="{9ACBBB51-89C0-41F5-AD39-DD5CA6C7D16C}">
      <dgm:prSet/>
      <dgm:spPr/>
      <dgm:t>
        <a:bodyPr/>
        <a:lstStyle/>
        <a:p>
          <a:r>
            <a:rPr lang="en-US" i="1" dirty="0"/>
            <a:t>Implementation science</a:t>
          </a:r>
          <a:endParaRPr lang="en-US" dirty="0"/>
        </a:p>
      </dgm:t>
    </dgm:pt>
    <dgm:pt modelId="{66509BBA-FFAD-431B-8A7E-70166355993D}" type="parTrans" cxnId="{B0E82A10-56C9-4FE4-AFF4-3B5F27D72CCD}">
      <dgm:prSet/>
      <dgm:spPr/>
      <dgm:t>
        <a:bodyPr/>
        <a:lstStyle/>
        <a:p>
          <a:endParaRPr lang="en-US"/>
        </a:p>
      </dgm:t>
    </dgm:pt>
    <dgm:pt modelId="{4C51A5D4-CA9E-40B3-9833-39EDB4102E97}" type="sibTrans" cxnId="{B0E82A10-56C9-4FE4-AFF4-3B5F27D72CCD}">
      <dgm:prSet/>
      <dgm:spPr/>
      <dgm:t>
        <a:bodyPr/>
        <a:lstStyle/>
        <a:p>
          <a:endParaRPr lang="en-US"/>
        </a:p>
      </dgm:t>
    </dgm:pt>
    <dgm:pt modelId="{F0B6BFE3-51E6-4289-9309-E9D161E4D719}">
      <dgm:prSet/>
      <dgm:spPr/>
      <dgm:t>
        <a:bodyPr/>
        <a:lstStyle/>
        <a:p>
          <a:r>
            <a:rPr lang="en-US" b="1" dirty="0"/>
            <a:t>Katie </a:t>
          </a:r>
          <a:r>
            <a:rPr lang="en-US" b="1" dirty="0" err="1"/>
            <a:t>Suda</a:t>
          </a:r>
          <a:r>
            <a:rPr lang="en-US" b="1" dirty="0"/>
            <a:t> PharmD, MS</a:t>
          </a:r>
        </a:p>
      </dgm:t>
    </dgm:pt>
    <dgm:pt modelId="{52420928-CA02-4FEA-9ED6-E3B7B1B83355}" type="parTrans" cxnId="{580EA3BD-D1D9-478A-81FF-A271CAA8CC53}">
      <dgm:prSet/>
      <dgm:spPr/>
      <dgm:t>
        <a:bodyPr/>
        <a:lstStyle/>
        <a:p>
          <a:endParaRPr lang="en-US"/>
        </a:p>
      </dgm:t>
    </dgm:pt>
    <dgm:pt modelId="{06C47298-5778-496E-AC23-9AF1EF92AA0D}" type="sibTrans" cxnId="{580EA3BD-D1D9-478A-81FF-A271CAA8CC53}">
      <dgm:prSet/>
      <dgm:spPr/>
      <dgm:t>
        <a:bodyPr/>
        <a:lstStyle/>
        <a:p>
          <a:endParaRPr lang="en-US"/>
        </a:p>
      </dgm:t>
    </dgm:pt>
    <dgm:pt modelId="{C553CC95-C47A-4D08-A7F8-D1BEA9EB3445}">
      <dgm:prSet/>
      <dgm:spPr/>
      <dgm:t>
        <a:bodyPr/>
        <a:lstStyle/>
        <a:p>
          <a:r>
            <a:rPr lang="en-US" i="1" dirty="0"/>
            <a:t>Pharmacoepidemiology</a:t>
          </a:r>
          <a:endParaRPr lang="en-US" dirty="0"/>
        </a:p>
      </dgm:t>
    </dgm:pt>
    <dgm:pt modelId="{A5B83557-C880-40D1-9470-CDE6E21598D1}" type="parTrans" cxnId="{38C913BB-8448-4A2E-B616-033A516ECA51}">
      <dgm:prSet/>
      <dgm:spPr/>
      <dgm:t>
        <a:bodyPr/>
        <a:lstStyle/>
        <a:p>
          <a:endParaRPr lang="en-US"/>
        </a:p>
      </dgm:t>
    </dgm:pt>
    <dgm:pt modelId="{E301BB33-5650-4CDA-AA1F-2A8DCE5A49A4}" type="sibTrans" cxnId="{38C913BB-8448-4A2E-B616-033A516ECA51}">
      <dgm:prSet/>
      <dgm:spPr/>
      <dgm:t>
        <a:bodyPr/>
        <a:lstStyle/>
        <a:p>
          <a:endParaRPr lang="en-US"/>
        </a:p>
      </dgm:t>
    </dgm:pt>
    <dgm:pt modelId="{CAEFE140-28B8-4E22-A641-B182E6D4CCB4}" type="pres">
      <dgm:prSet presAssocID="{0808CA17-DA47-4479-AE5E-5BC00BB66166}" presName="Name0" presStyleCnt="0">
        <dgm:presLayoutVars>
          <dgm:dir/>
          <dgm:animLvl val="lvl"/>
          <dgm:resizeHandles val="exact"/>
        </dgm:presLayoutVars>
      </dgm:prSet>
      <dgm:spPr/>
    </dgm:pt>
    <dgm:pt modelId="{2D13E3FF-88E0-4091-9BE9-FCBB55922A40}" type="pres">
      <dgm:prSet presAssocID="{6166167A-8ABC-49B7-B494-175A5DBA4C4A}" presName="linNode" presStyleCnt="0"/>
      <dgm:spPr/>
    </dgm:pt>
    <dgm:pt modelId="{2010D49E-11EE-4713-BF67-BA34FD603AC7}" type="pres">
      <dgm:prSet presAssocID="{6166167A-8ABC-49B7-B494-175A5DBA4C4A}" presName="parentText" presStyleLbl="node1" presStyleIdx="0" presStyleCnt="8">
        <dgm:presLayoutVars>
          <dgm:chMax val="1"/>
          <dgm:bulletEnabled val="1"/>
        </dgm:presLayoutVars>
      </dgm:prSet>
      <dgm:spPr/>
    </dgm:pt>
    <dgm:pt modelId="{C3044F6F-0F87-4EAC-84F4-06B77C12B1B2}" type="pres">
      <dgm:prSet presAssocID="{6166167A-8ABC-49B7-B494-175A5DBA4C4A}" presName="descendantText" presStyleLbl="alignAccFollowNode1" presStyleIdx="0" presStyleCnt="8">
        <dgm:presLayoutVars>
          <dgm:bulletEnabled val="1"/>
        </dgm:presLayoutVars>
      </dgm:prSet>
      <dgm:spPr/>
    </dgm:pt>
    <dgm:pt modelId="{9A484846-9E26-4FDD-9FC1-3D6E9895B14C}" type="pres">
      <dgm:prSet presAssocID="{E6E0F5AE-A760-43E1-AEBD-FD0C043C5377}" presName="sp" presStyleCnt="0"/>
      <dgm:spPr/>
    </dgm:pt>
    <dgm:pt modelId="{3E14F800-6A48-4896-8668-ACC0BF870141}" type="pres">
      <dgm:prSet presAssocID="{44A5B50A-C20E-46D1-A09C-1C791349C2FF}" presName="linNode" presStyleCnt="0"/>
      <dgm:spPr/>
    </dgm:pt>
    <dgm:pt modelId="{A2DA41A1-174F-422A-9BAF-D7BFDA9B1592}" type="pres">
      <dgm:prSet presAssocID="{44A5B50A-C20E-46D1-A09C-1C791349C2FF}" presName="parentText" presStyleLbl="node1" presStyleIdx="1" presStyleCnt="8">
        <dgm:presLayoutVars>
          <dgm:chMax val="1"/>
          <dgm:bulletEnabled val="1"/>
        </dgm:presLayoutVars>
      </dgm:prSet>
      <dgm:spPr/>
    </dgm:pt>
    <dgm:pt modelId="{E17C9E76-2F36-4F7E-810D-30231C9F4C91}" type="pres">
      <dgm:prSet presAssocID="{44A5B50A-C20E-46D1-A09C-1C791349C2FF}" presName="descendantText" presStyleLbl="alignAccFollowNode1" presStyleIdx="1" presStyleCnt="8">
        <dgm:presLayoutVars>
          <dgm:bulletEnabled val="1"/>
        </dgm:presLayoutVars>
      </dgm:prSet>
      <dgm:spPr/>
    </dgm:pt>
    <dgm:pt modelId="{004A8CE2-C7B4-4D03-BDE9-84BA6FB1F62C}" type="pres">
      <dgm:prSet presAssocID="{B53ABC7F-DF39-4951-9BC9-C9C78754A540}" presName="sp" presStyleCnt="0"/>
      <dgm:spPr/>
    </dgm:pt>
    <dgm:pt modelId="{02FF2979-386F-4BAE-9763-BC24EC35CB56}" type="pres">
      <dgm:prSet presAssocID="{F226481B-1A01-4257-B9F6-8D450C4D341E}" presName="linNode" presStyleCnt="0"/>
      <dgm:spPr/>
    </dgm:pt>
    <dgm:pt modelId="{4AD21634-D4A2-4218-B96C-DA09D11E59CD}" type="pres">
      <dgm:prSet presAssocID="{F226481B-1A01-4257-B9F6-8D450C4D341E}" presName="parentText" presStyleLbl="node1" presStyleIdx="2" presStyleCnt="8">
        <dgm:presLayoutVars>
          <dgm:chMax val="1"/>
          <dgm:bulletEnabled val="1"/>
        </dgm:presLayoutVars>
      </dgm:prSet>
      <dgm:spPr/>
    </dgm:pt>
    <dgm:pt modelId="{7791D3E1-F99B-450A-AFEA-731BFA4A308C}" type="pres">
      <dgm:prSet presAssocID="{F226481B-1A01-4257-B9F6-8D450C4D341E}" presName="descendantText" presStyleLbl="alignAccFollowNode1" presStyleIdx="2" presStyleCnt="8">
        <dgm:presLayoutVars>
          <dgm:bulletEnabled val="1"/>
        </dgm:presLayoutVars>
      </dgm:prSet>
      <dgm:spPr/>
    </dgm:pt>
    <dgm:pt modelId="{4BA5EE25-7C4A-42FF-AF0F-2A098C408588}" type="pres">
      <dgm:prSet presAssocID="{3694B511-88D3-424A-82D5-596998C5A877}" presName="sp" presStyleCnt="0"/>
      <dgm:spPr/>
    </dgm:pt>
    <dgm:pt modelId="{0C8D82FF-CA42-44BE-91F8-9C999EE6A9CD}" type="pres">
      <dgm:prSet presAssocID="{C5EB33A7-7547-4FCB-B8AC-5C05231238A3}" presName="linNode" presStyleCnt="0"/>
      <dgm:spPr/>
    </dgm:pt>
    <dgm:pt modelId="{6BCF29A9-1F9C-4E22-9C91-9AB9C26716EC}" type="pres">
      <dgm:prSet presAssocID="{C5EB33A7-7547-4FCB-B8AC-5C05231238A3}" presName="parentText" presStyleLbl="node1" presStyleIdx="3" presStyleCnt="8">
        <dgm:presLayoutVars>
          <dgm:chMax val="1"/>
          <dgm:bulletEnabled val="1"/>
        </dgm:presLayoutVars>
      </dgm:prSet>
      <dgm:spPr/>
    </dgm:pt>
    <dgm:pt modelId="{2DB5F0D2-A545-4114-BEE6-BCA8C96AD108}" type="pres">
      <dgm:prSet presAssocID="{C5EB33A7-7547-4FCB-B8AC-5C05231238A3}" presName="descendantText" presStyleLbl="alignAccFollowNode1" presStyleIdx="3" presStyleCnt="8">
        <dgm:presLayoutVars>
          <dgm:bulletEnabled val="1"/>
        </dgm:presLayoutVars>
      </dgm:prSet>
      <dgm:spPr/>
    </dgm:pt>
    <dgm:pt modelId="{F6F3E6B6-88B6-4AA1-9F6F-A7C46CC73ECA}" type="pres">
      <dgm:prSet presAssocID="{D14A6502-CE7B-429E-8E28-F524EA76DD60}" presName="sp" presStyleCnt="0"/>
      <dgm:spPr/>
    </dgm:pt>
    <dgm:pt modelId="{F7B25CC3-662D-47FC-B2BB-34754A39572B}" type="pres">
      <dgm:prSet presAssocID="{424B81D6-C93F-490C-8907-FD83D0F91F8B}" presName="linNode" presStyleCnt="0"/>
      <dgm:spPr/>
    </dgm:pt>
    <dgm:pt modelId="{720AF2D3-7148-40B0-B355-FA1E9896715A}" type="pres">
      <dgm:prSet presAssocID="{424B81D6-C93F-490C-8907-FD83D0F91F8B}" presName="parentText" presStyleLbl="node1" presStyleIdx="4" presStyleCnt="8">
        <dgm:presLayoutVars>
          <dgm:chMax val="1"/>
          <dgm:bulletEnabled val="1"/>
        </dgm:presLayoutVars>
      </dgm:prSet>
      <dgm:spPr/>
    </dgm:pt>
    <dgm:pt modelId="{2A2E721A-23BC-4BBF-B40B-C9ABFAB7DBCD}" type="pres">
      <dgm:prSet presAssocID="{424B81D6-C93F-490C-8907-FD83D0F91F8B}" presName="descendantText" presStyleLbl="alignAccFollowNode1" presStyleIdx="4" presStyleCnt="8">
        <dgm:presLayoutVars>
          <dgm:bulletEnabled val="1"/>
        </dgm:presLayoutVars>
      </dgm:prSet>
      <dgm:spPr/>
    </dgm:pt>
    <dgm:pt modelId="{E6E506E5-189A-4515-BA2E-41A1A182E393}" type="pres">
      <dgm:prSet presAssocID="{A7382069-96F2-4853-8E89-1890493C1488}" presName="sp" presStyleCnt="0"/>
      <dgm:spPr/>
    </dgm:pt>
    <dgm:pt modelId="{502E5E35-5B57-4FFF-8C9A-5015041478E2}" type="pres">
      <dgm:prSet presAssocID="{4F4F7218-DACE-48A9-B67A-D223AB5262AE}" presName="linNode" presStyleCnt="0"/>
      <dgm:spPr/>
    </dgm:pt>
    <dgm:pt modelId="{2B649423-387F-49CC-8457-A4311CE44094}" type="pres">
      <dgm:prSet presAssocID="{4F4F7218-DACE-48A9-B67A-D223AB5262AE}" presName="parentText" presStyleLbl="node1" presStyleIdx="5" presStyleCnt="8">
        <dgm:presLayoutVars>
          <dgm:chMax val="1"/>
          <dgm:bulletEnabled val="1"/>
        </dgm:presLayoutVars>
      </dgm:prSet>
      <dgm:spPr/>
    </dgm:pt>
    <dgm:pt modelId="{43EFA38B-2AA8-4396-BF67-D8981189951A}" type="pres">
      <dgm:prSet presAssocID="{4F4F7218-DACE-48A9-B67A-D223AB5262AE}" presName="descendantText" presStyleLbl="alignAccFollowNode1" presStyleIdx="5" presStyleCnt="8" custLinFactNeighborY="0">
        <dgm:presLayoutVars>
          <dgm:bulletEnabled val="1"/>
        </dgm:presLayoutVars>
      </dgm:prSet>
      <dgm:spPr/>
    </dgm:pt>
    <dgm:pt modelId="{1E6EB5F7-267C-45B2-A798-35DFD648B3DA}" type="pres">
      <dgm:prSet presAssocID="{80D94E09-CC06-420A-AB28-1DBD48D2F810}" presName="sp" presStyleCnt="0"/>
      <dgm:spPr/>
    </dgm:pt>
    <dgm:pt modelId="{FA1599B8-570A-4E4D-89DD-EB2FBCD8681D}" type="pres">
      <dgm:prSet presAssocID="{A9561A9C-0F85-4EBD-B0F4-EC7DBEEF1B5B}" presName="linNode" presStyleCnt="0"/>
      <dgm:spPr/>
    </dgm:pt>
    <dgm:pt modelId="{97A98D78-48A0-4C29-864E-5A3EC9A48E6D}" type="pres">
      <dgm:prSet presAssocID="{A9561A9C-0F85-4EBD-B0F4-EC7DBEEF1B5B}" presName="parentText" presStyleLbl="node1" presStyleIdx="6" presStyleCnt="8">
        <dgm:presLayoutVars>
          <dgm:chMax val="1"/>
          <dgm:bulletEnabled val="1"/>
        </dgm:presLayoutVars>
      </dgm:prSet>
      <dgm:spPr/>
    </dgm:pt>
    <dgm:pt modelId="{49D647F8-62E2-4E5C-B1E6-99DE9D13C13C}" type="pres">
      <dgm:prSet presAssocID="{A9561A9C-0F85-4EBD-B0F4-EC7DBEEF1B5B}" presName="descendantText" presStyleLbl="alignAccFollowNode1" presStyleIdx="6" presStyleCnt="8">
        <dgm:presLayoutVars>
          <dgm:bulletEnabled val="1"/>
        </dgm:presLayoutVars>
      </dgm:prSet>
      <dgm:spPr/>
    </dgm:pt>
    <dgm:pt modelId="{D97A0C07-2354-4F15-A672-770F16150615}" type="pres">
      <dgm:prSet presAssocID="{775CD739-0B72-4448-8A12-A58269D0EF03}" presName="sp" presStyleCnt="0"/>
      <dgm:spPr/>
    </dgm:pt>
    <dgm:pt modelId="{11156B03-CA2D-4403-84E1-472BBDBB4ED4}" type="pres">
      <dgm:prSet presAssocID="{F0B6BFE3-51E6-4289-9309-E9D161E4D719}" presName="linNode" presStyleCnt="0"/>
      <dgm:spPr/>
    </dgm:pt>
    <dgm:pt modelId="{D7325BB0-60EC-4B55-B701-C35024409113}" type="pres">
      <dgm:prSet presAssocID="{F0B6BFE3-51E6-4289-9309-E9D161E4D719}" presName="parentText" presStyleLbl="node1" presStyleIdx="7" presStyleCnt="8">
        <dgm:presLayoutVars>
          <dgm:chMax val="1"/>
          <dgm:bulletEnabled val="1"/>
        </dgm:presLayoutVars>
      </dgm:prSet>
      <dgm:spPr/>
    </dgm:pt>
    <dgm:pt modelId="{D0A8C7A3-4CC8-49F8-8505-1EEAC60BDA75}" type="pres">
      <dgm:prSet presAssocID="{F0B6BFE3-51E6-4289-9309-E9D161E4D719}" presName="descendantText" presStyleLbl="alignAccFollowNode1" presStyleIdx="7" presStyleCnt="8" custLinFactNeighborY="0">
        <dgm:presLayoutVars>
          <dgm:bulletEnabled val="1"/>
        </dgm:presLayoutVars>
      </dgm:prSet>
      <dgm:spPr/>
    </dgm:pt>
  </dgm:ptLst>
  <dgm:cxnLst>
    <dgm:cxn modelId="{B0E82A10-56C9-4FE4-AFF4-3B5F27D72CCD}" srcId="{A9561A9C-0F85-4EBD-B0F4-EC7DBEEF1B5B}" destId="{9ACBBB51-89C0-41F5-AD39-DD5CA6C7D16C}" srcOrd="0" destOrd="0" parTransId="{66509BBA-FFAD-431B-8A7E-70166355993D}" sibTransId="{4C51A5D4-CA9E-40B3-9833-39EDB4102E97}"/>
    <dgm:cxn modelId="{98C99E1A-8481-4367-8CA2-6183E989FFDA}" srcId="{6166167A-8ABC-49B7-B494-175A5DBA4C4A}" destId="{764677D5-5F33-4CF4-AEE9-8CE924E85D2B}" srcOrd="0" destOrd="0" parTransId="{36750EB6-5789-447B-8E88-BC0C31022450}" sibTransId="{5A70F705-B6EE-4F99-A828-9CFFC04607A4}"/>
    <dgm:cxn modelId="{1D5B5F27-A63A-48C3-A17C-52575C908AB9}" type="presOf" srcId="{764677D5-5F33-4CF4-AEE9-8CE924E85D2B}" destId="{C3044F6F-0F87-4EAC-84F4-06B77C12B1B2}" srcOrd="0" destOrd="0" presId="urn:microsoft.com/office/officeart/2005/8/layout/vList5"/>
    <dgm:cxn modelId="{10E1CC29-B301-43C1-B017-F66B230C7604}" type="presOf" srcId="{DC3204DB-AE26-4048-B70F-00FEA6F13D47}" destId="{43EFA38B-2AA8-4396-BF67-D8981189951A}" srcOrd="0" destOrd="0" presId="urn:microsoft.com/office/officeart/2005/8/layout/vList5"/>
    <dgm:cxn modelId="{CB16EF2F-8C78-417D-9456-147C5716CD91}" srcId="{4F4F7218-DACE-48A9-B67A-D223AB5262AE}" destId="{DC3204DB-AE26-4048-B70F-00FEA6F13D47}" srcOrd="0" destOrd="0" parTransId="{A4A2BCCC-9C06-4898-8A63-57E606F3E181}" sibTransId="{E5C39A8A-C607-437F-A1B3-1B732EE820E1}"/>
    <dgm:cxn modelId="{E77F3138-2E80-4C47-95DA-8D07525385F6}" srcId="{0808CA17-DA47-4479-AE5E-5BC00BB66166}" destId="{4F4F7218-DACE-48A9-B67A-D223AB5262AE}" srcOrd="5" destOrd="0" parTransId="{C2ACA325-6696-48E1-B113-89CA0F391F1D}" sibTransId="{80D94E09-CC06-420A-AB28-1DBD48D2F810}"/>
    <dgm:cxn modelId="{D979543B-9AFF-4754-A4BB-EAE64E1D70E5}" srcId="{0808CA17-DA47-4479-AE5E-5BC00BB66166}" destId="{A9561A9C-0F85-4EBD-B0F4-EC7DBEEF1B5B}" srcOrd="6" destOrd="0" parTransId="{31850337-C5B4-4E89-ADDF-AE37DD3E5989}" sibTransId="{775CD739-0B72-4448-8A12-A58269D0EF03}"/>
    <dgm:cxn modelId="{439EA73C-05E3-41D3-928E-4A4ADD69CD32}" srcId="{0808CA17-DA47-4479-AE5E-5BC00BB66166}" destId="{424B81D6-C93F-490C-8907-FD83D0F91F8B}" srcOrd="4" destOrd="0" parTransId="{EB9C290B-B458-4000-8266-747A405BDA25}" sibTransId="{A7382069-96F2-4853-8E89-1890493C1488}"/>
    <dgm:cxn modelId="{A7E7CA5B-8559-472E-9EDE-DD9DE15F2B64}" type="presOf" srcId="{9ACBBB51-89C0-41F5-AD39-DD5CA6C7D16C}" destId="{49D647F8-62E2-4E5C-B1E6-99DE9D13C13C}" srcOrd="0" destOrd="0" presId="urn:microsoft.com/office/officeart/2005/8/layout/vList5"/>
    <dgm:cxn modelId="{8A29B95E-1A1B-4DC1-A765-F5950B841FE3}" srcId="{0808CA17-DA47-4479-AE5E-5BC00BB66166}" destId="{6166167A-8ABC-49B7-B494-175A5DBA4C4A}" srcOrd="0" destOrd="0" parTransId="{24D4B031-AECB-47D4-9F45-40083064EBAC}" sibTransId="{E6E0F5AE-A760-43E1-AEBD-FD0C043C5377}"/>
    <dgm:cxn modelId="{9106BF5E-A4C2-44D7-A5F4-0D673245F2EF}" type="presOf" srcId="{6166167A-8ABC-49B7-B494-175A5DBA4C4A}" destId="{2010D49E-11EE-4713-BF67-BA34FD603AC7}" srcOrd="0" destOrd="0" presId="urn:microsoft.com/office/officeart/2005/8/layout/vList5"/>
    <dgm:cxn modelId="{48AAD75F-0761-4C93-B26F-BD3D5C2F2CA5}" type="presOf" srcId="{4F4F7218-DACE-48A9-B67A-D223AB5262AE}" destId="{2B649423-387F-49CC-8457-A4311CE44094}" srcOrd="0" destOrd="0" presId="urn:microsoft.com/office/officeart/2005/8/layout/vList5"/>
    <dgm:cxn modelId="{BC835B73-BF2A-4201-B69D-9D2322B0EEFD}" type="presOf" srcId="{5C1E6F2B-137C-4BD6-A430-F9A484F3C32D}" destId="{2A2E721A-23BC-4BBF-B40B-C9ABFAB7DBCD}" srcOrd="0" destOrd="0" presId="urn:microsoft.com/office/officeart/2005/8/layout/vList5"/>
    <dgm:cxn modelId="{BD0A3555-8EA4-474D-B76F-40278F830556}" type="presOf" srcId="{F0B6BFE3-51E6-4289-9309-E9D161E4D719}" destId="{D7325BB0-60EC-4B55-B701-C35024409113}" srcOrd="0" destOrd="0" presId="urn:microsoft.com/office/officeart/2005/8/layout/vList5"/>
    <dgm:cxn modelId="{AA486355-78CA-4C64-8FE3-BA3168A32758}" type="presOf" srcId="{795F4AE7-74C5-4A1D-A523-3F343F1B7597}" destId="{7791D3E1-F99B-450A-AFEA-731BFA4A308C}" srcOrd="0" destOrd="0" presId="urn:microsoft.com/office/officeart/2005/8/layout/vList5"/>
    <dgm:cxn modelId="{22814679-B766-40B6-908B-7363B8EFA12F}" type="presOf" srcId="{C553CC95-C47A-4D08-A7F8-D1BEA9EB3445}" destId="{D0A8C7A3-4CC8-49F8-8505-1EEAC60BDA75}" srcOrd="0" destOrd="0" presId="urn:microsoft.com/office/officeart/2005/8/layout/vList5"/>
    <dgm:cxn modelId="{32B5C58D-C878-4625-93FF-BBB69BF428D3}" type="presOf" srcId="{424B81D6-C93F-490C-8907-FD83D0F91F8B}" destId="{720AF2D3-7148-40B0-B355-FA1E9896715A}" srcOrd="0" destOrd="0" presId="urn:microsoft.com/office/officeart/2005/8/layout/vList5"/>
    <dgm:cxn modelId="{5A821892-C7A9-4AD9-818E-51E6AAEC2033}" type="presOf" srcId="{F226481B-1A01-4257-B9F6-8D450C4D341E}" destId="{4AD21634-D4A2-4218-B96C-DA09D11E59CD}" srcOrd="0" destOrd="0" presId="urn:microsoft.com/office/officeart/2005/8/layout/vList5"/>
    <dgm:cxn modelId="{09B32A96-C1B7-4030-A85D-C69D2898DE9E}" type="presOf" srcId="{A9561A9C-0F85-4EBD-B0F4-EC7DBEEF1B5B}" destId="{97A98D78-48A0-4C29-864E-5A3EC9A48E6D}" srcOrd="0" destOrd="0" presId="urn:microsoft.com/office/officeart/2005/8/layout/vList5"/>
    <dgm:cxn modelId="{C1BD9A97-2D03-4869-9D14-0CC34C2B11C0}" srcId="{C5EB33A7-7547-4FCB-B8AC-5C05231238A3}" destId="{28A601E2-4783-4ADD-8F44-3778952C9F0C}" srcOrd="0" destOrd="0" parTransId="{098E8C07-89BB-4D81-9BCB-481EC145C3C5}" sibTransId="{D06FB3D0-3029-48C4-9EEC-1AB7F97FD64B}"/>
    <dgm:cxn modelId="{FA054CA2-C989-47EA-A7E3-13F9927131DC}" type="presOf" srcId="{C5EB33A7-7547-4FCB-B8AC-5C05231238A3}" destId="{6BCF29A9-1F9C-4E22-9C91-9AB9C26716EC}" srcOrd="0" destOrd="0" presId="urn:microsoft.com/office/officeart/2005/8/layout/vList5"/>
    <dgm:cxn modelId="{840892AD-1CCD-4E39-9AD5-0897B7C959AC}" type="presOf" srcId="{28A601E2-4783-4ADD-8F44-3778952C9F0C}" destId="{2DB5F0D2-A545-4114-BEE6-BCA8C96AD108}" srcOrd="0" destOrd="0" presId="urn:microsoft.com/office/officeart/2005/8/layout/vList5"/>
    <dgm:cxn modelId="{38C913BB-8448-4A2E-B616-033A516ECA51}" srcId="{F0B6BFE3-51E6-4289-9309-E9D161E4D719}" destId="{C553CC95-C47A-4D08-A7F8-D1BEA9EB3445}" srcOrd="0" destOrd="0" parTransId="{A5B83557-C880-40D1-9470-CDE6E21598D1}" sibTransId="{E301BB33-5650-4CDA-AA1F-2A8DCE5A49A4}"/>
    <dgm:cxn modelId="{580EA3BD-D1D9-478A-81FF-A271CAA8CC53}" srcId="{0808CA17-DA47-4479-AE5E-5BC00BB66166}" destId="{F0B6BFE3-51E6-4289-9309-E9D161E4D719}" srcOrd="7" destOrd="0" parTransId="{52420928-CA02-4FEA-9ED6-E3B7B1B83355}" sibTransId="{06C47298-5778-496E-AC23-9AF1EF92AA0D}"/>
    <dgm:cxn modelId="{98F833CD-A9A1-4C58-A151-20EE9E152114}" type="presOf" srcId="{44A5B50A-C20E-46D1-A09C-1C791349C2FF}" destId="{A2DA41A1-174F-422A-9BAF-D7BFDA9B1592}" srcOrd="0" destOrd="0" presId="urn:microsoft.com/office/officeart/2005/8/layout/vList5"/>
    <dgm:cxn modelId="{8272C7D5-EA51-4DA4-A1A6-2F2D4D4BBB43}" srcId="{0808CA17-DA47-4479-AE5E-5BC00BB66166}" destId="{44A5B50A-C20E-46D1-A09C-1C791349C2FF}" srcOrd="1" destOrd="0" parTransId="{94E08E68-3B3F-443E-BCAB-92BF9D592246}" sibTransId="{B53ABC7F-DF39-4951-9BC9-C9C78754A540}"/>
    <dgm:cxn modelId="{0ED264DB-8015-46E9-BD4E-6F514F57BF2D}" srcId="{F226481B-1A01-4257-B9F6-8D450C4D341E}" destId="{795F4AE7-74C5-4A1D-A523-3F343F1B7597}" srcOrd="0" destOrd="0" parTransId="{7458ED8A-0A8D-45FF-A808-F9606A3BEF2C}" sibTransId="{3FD148EB-71AF-4511-AD8C-728022430828}"/>
    <dgm:cxn modelId="{1ACCA7E7-A83A-419A-8EF5-13203DE97D82}" srcId="{0808CA17-DA47-4479-AE5E-5BC00BB66166}" destId="{C5EB33A7-7547-4FCB-B8AC-5C05231238A3}" srcOrd="3" destOrd="0" parTransId="{EE428996-183B-44C6-9ED8-EDE0FF4C9D4E}" sibTransId="{D14A6502-CE7B-429E-8E28-F524EA76DD60}"/>
    <dgm:cxn modelId="{8E9297EC-57C4-4CDE-AAA1-FFACD36C543E}" srcId="{0808CA17-DA47-4479-AE5E-5BC00BB66166}" destId="{F226481B-1A01-4257-B9F6-8D450C4D341E}" srcOrd="2" destOrd="0" parTransId="{D005D437-F499-4002-9F6E-A52CDEEFFF25}" sibTransId="{3694B511-88D3-424A-82D5-596998C5A877}"/>
    <dgm:cxn modelId="{AAC1A3F4-49B6-45B1-8544-25F43739AFD6}" type="presOf" srcId="{0808CA17-DA47-4479-AE5E-5BC00BB66166}" destId="{CAEFE140-28B8-4E22-A641-B182E6D4CCB4}" srcOrd="0" destOrd="0" presId="urn:microsoft.com/office/officeart/2005/8/layout/vList5"/>
    <dgm:cxn modelId="{052CF5F8-2D3D-4BC5-9A71-859C664E0C71}" type="presOf" srcId="{2DD4B995-7395-4D1F-801C-3B14D2F9A1FE}" destId="{E17C9E76-2F36-4F7E-810D-30231C9F4C91}" srcOrd="0" destOrd="0" presId="urn:microsoft.com/office/officeart/2005/8/layout/vList5"/>
    <dgm:cxn modelId="{6E23DFFA-764A-4B1F-9DD1-D621C590ED60}" srcId="{44A5B50A-C20E-46D1-A09C-1C791349C2FF}" destId="{2DD4B995-7395-4D1F-801C-3B14D2F9A1FE}" srcOrd="0" destOrd="0" parTransId="{15BA7E6E-5C90-492F-A1D7-B84CBB02A9BD}" sibTransId="{5D7D5164-714F-4F08-BD90-3D0B29CB8D59}"/>
    <dgm:cxn modelId="{48D0DFFD-1E2B-4464-8978-1617F8932EC0}" srcId="{424B81D6-C93F-490C-8907-FD83D0F91F8B}" destId="{5C1E6F2B-137C-4BD6-A430-F9A484F3C32D}" srcOrd="0" destOrd="0" parTransId="{B3FF6FBF-F998-4D43-9BC0-12A6687D1665}" sibTransId="{C9E6FCA0-ADBB-4E44-8CE0-132BA0AE04E7}"/>
    <dgm:cxn modelId="{95D5363E-5169-42EB-AB35-751689CBABCF}" type="presParOf" srcId="{CAEFE140-28B8-4E22-A641-B182E6D4CCB4}" destId="{2D13E3FF-88E0-4091-9BE9-FCBB55922A40}" srcOrd="0" destOrd="0" presId="urn:microsoft.com/office/officeart/2005/8/layout/vList5"/>
    <dgm:cxn modelId="{7C836798-4AD7-42C2-A5BD-4877555E57B1}" type="presParOf" srcId="{2D13E3FF-88E0-4091-9BE9-FCBB55922A40}" destId="{2010D49E-11EE-4713-BF67-BA34FD603AC7}" srcOrd="0" destOrd="0" presId="urn:microsoft.com/office/officeart/2005/8/layout/vList5"/>
    <dgm:cxn modelId="{5BFE610C-E240-4A46-B767-E377CF5EBDCD}" type="presParOf" srcId="{2D13E3FF-88E0-4091-9BE9-FCBB55922A40}" destId="{C3044F6F-0F87-4EAC-84F4-06B77C12B1B2}" srcOrd="1" destOrd="0" presId="urn:microsoft.com/office/officeart/2005/8/layout/vList5"/>
    <dgm:cxn modelId="{AF994924-DA11-4E64-8E13-BA886B248503}" type="presParOf" srcId="{CAEFE140-28B8-4E22-A641-B182E6D4CCB4}" destId="{9A484846-9E26-4FDD-9FC1-3D6E9895B14C}" srcOrd="1" destOrd="0" presId="urn:microsoft.com/office/officeart/2005/8/layout/vList5"/>
    <dgm:cxn modelId="{F0881FA2-8FF9-4DB0-900A-F6DC10132E3F}" type="presParOf" srcId="{CAEFE140-28B8-4E22-A641-B182E6D4CCB4}" destId="{3E14F800-6A48-4896-8668-ACC0BF870141}" srcOrd="2" destOrd="0" presId="urn:microsoft.com/office/officeart/2005/8/layout/vList5"/>
    <dgm:cxn modelId="{8B2124C2-9533-4596-8006-CF4210E38F09}" type="presParOf" srcId="{3E14F800-6A48-4896-8668-ACC0BF870141}" destId="{A2DA41A1-174F-422A-9BAF-D7BFDA9B1592}" srcOrd="0" destOrd="0" presId="urn:microsoft.com/office/officeart/2005/8/layout/vList5"/>
    <dgm:cxn modelId="{47649186-AFD2-4B51-8434-F2ED21EBFFBD}" type="presParOf" srcId="{3E14F800-6A48-4896-8668-ACC0BF870141}" destId="{E17C9E76-2F36-4F7E-810D-30231C9F4C91}" srcOrd="1" destOrd="0" presId="urn:microsoft.com/office/officeart/2005/8/layout/vList5"/>
    <dgm:cxn modelId="{78018699-8096-4A58-AE35-E5A2E33E9FD7}" type="presParOf" srcId="{CAEFE140-28B8-4E22-A641-B182E6D4CCB4}" destId="{004A8CE2-C7B4-4D03-BDE9-84BA6FB1F62C}" srcOrd="3" destOrd="0" presId="urn:microsoft.com/office/officeart/2005/8/layout/vList5"/>
    <dgm:cxn modelId="{912CC203-E039-4B09-B9A6-EBA79748A5E8}" type="presParOf" srcId="{CAEFE140-28B8-4E22-A641-B182E6D4CCB4}" destId="{02FF2979-386F-4BAE-9763-BC24EC35CB56}" srcOrd="4" destOrd="0" presId="urn:microsoft.com/office/officeart/2005/8/layout/vList5"/>
    <dgm:cxn modelId="{FAE44373-56B3-46DB-8A1D-AC8AFBB46751}" type="presParOf" srcId="{02FF2979-386F-4BAE-9763-BC24EC35CB56}" destId="{4AD21634-D4A2-4218-B96C-DA09D11E59CD}" srcOrd="0" destOrd="0" presId="urn:microsoft.com/office/officeart/2005/8/layout/vList5"/>
    <dgm:cxn modelId="{B4FBA8EC-68B7-4010-ABF5-17E9A35AC8A9}" type="presParOf" srcId="{02FF2979-386F-4BAE-9763-BC24EC35CB56}" destId="{7791D3E1-F99B-450A-AFEA-731BFA4A308C}" srcOrd="1" destOrd="0" presId="urn:microsoft.com/office/officeart/2005/8/layout/vList5"/>
    <dgm:cxn modelId="{0AADBD78-45A4-4754-87B4-07679DADC2B3}" type="presParOf" srcId="{CAEFE140-28B8-4E22-A641-B182E6D4CCB4}" destId="{4BA5EE25-7C4A-42FF-AF0F-2A098C408588}" srcOrd="5" destOrd="0" presId="urn:microsoft.com/office/officeart/2005/8/layout/vList5"/>
    <dgm:cxn modelId="{0976322F-BE15-4FB2-854F-FE36FC91C261}" type="presParOf" srcId="{CAEFE140-28B8-4E22-A641-B182E6D4CCB4}" destId="{0C8D82FF-CA42-44BE-91F8-9C999EE6A9CD}" srcOrd="6" destOrd="0" presId="urn:microsoft.com/office/officeart/2005/8/layout/vList5"/>
    <dgm:cxn modelId="{DD367BBD-37BD-4345-94F7-13A7BCEA0D97}" type="presParOf" srcId="{0C8D82FF-CA42-44BE-91F8-9C999EE6A9CD}" destId="{6BCF29A9-1F9C-4E22-9C91-9AB9C26716EC}" srcOrd="0" destOrd="0" presId="urn:microsoft.com/office/officeart/2005/8/layout/vList5"/>
    <dgm:cxn modelId="{165873F9-17DF-4361-9DAF-E878BAA7A765}" type="presParOf" srcId="{0C8D82FF-CA42-44BE-91F8-9C999EE6A9CD}" destId="{2DB5F0D2-A545-4114-BEE6-BCA8C96AD108}" srcOrd="1" destOrd="0" presId="urn:microsoft.com/office/officeart/2005/8/layout/vList5"/>
    <dgm:cxn modelId="{7A52A068-0FCF-4070-ADEA-C63C35AFBFF5}" type="presParOf" srcId="{CAEFE140-28B8-4E22-A641-B182E6D4CCB4}" destId="{F6F3E6B6-88B6-4AA1-9F6F-A7C46CC73ECA}" srcOrd="7" destOrd="0" presId="urn:microsoft.com/office/officeart/2005/8/layout/vList5"/>
    <dgm:cxn modelId="{83D48853-7E42-4856-9BF7-A0DDB2EF0AB3}" type="presParOf" srcId="{CAEFE140-28B8-4E22-A641-B182E6D4CCB4}" destId="{F7B25CC3-662D-47FC-B2BB-34754A39572B}" srcOrd="8" destOrd="0" presId="urn:microsoft.com/office/officeart/2005/8/layout/vList5"/>
    <dgm:cxn modelId="{31224125-4092-48E3-B2E2-96020C91C538}" type="presParOf" srcId="{F7B25CC3-662D-47FC-B2BB-34754A39572B}" destId="{720AF2D3-7148-40B0-B355-FA1E9896715A}" srcOrd="0" destOrd="0" presId="urn:microsoft.com/office/officeart/2005/8/layout/vList5"/>
    <dgm:cxn modelId="{623C20D8-1616-4F1A-B87C-755DEB1C3628}" type="presParOf" srcId="{F7B25CC3-662D-47FC-B2BB-34754A39572B}" destId="{2A2E721A-23BC-4BBF-B40B-C9ABFAB7DBCD}" srcOrd="1" destOrd="0" presId="urn:microsoft.com/office/officeart/2005/8/layout/vList5"/>
    <dgm:cxn modelId="{E558C896-D357-4E5B-B12D-0CCDDA2F5313}" type="presParOf" srcId="{CAEFE140-28B8-4E22-A641-B182E6D4CCB4}" destId="{E6E506E5-189A-4515-BA2E-41A1A182E393}" srcOrd="9" destOrd="0" presId="urn:microsoft.com/office/officeart/2005/8/layout/vList5"/>
    <dgm:cxn modelId="{A8C8F892-13F5-404A-9300-348E97C68486}" type="presParOf" srcId="{CAEFE140-28B8-4E22-A641-B182E6D4CCB4}" destId="{502E5E35-5B57-4FFF-8C9A-5015041478E2}" srcOrd="10" destOrd="0" presId="urn:microsoft.com/office/officeart/2005/8/layout/vList5"/>
    <dgm:cxn modelId="{28533348-B3FC-4C40-BEB9-B2AF84145D33}" type="presParOf" srcId="{502E5E35-5B57-4FFF-8C9A-5015041478E2}" destId="{2B649423-387F-49CC-8457-A4311CE44094}" srcOrd="0" destOrd="0" presId="urn:microsoft.com/office/officeart/2005/8/layout/vList5"/>
    <dgm:cxn modelId="{E9503EA0-C27C-4F58-9648-A766D61E8624}" type="presParOf" srcId="{502E5E35-5B57-4FFF-8C9A-5015041478E2}" destId="{43EFA38B-2AA8-4396-BF67-D8981189951A}" srcOrd="1" destOrd="0" presId="urn:microsoft.com/office/officeart/2005/8/layout/vList5"/>
    <dgm:cxn modelId="{1DDF54B1-0627-4E26-BB46-71694F4A7C31}" type="presParOf" srcId="{CAEFE140-28B8-4E22-A641-B182E6D4CCB4}" destId="{1E6EB5F7-267C-45B2-A798-35DFD648B3DA}" srcOrd="11" destOrd="0" presId="urn:microsoft.com/office/officeart/2005/8/layout/vList5"/>
    <dgm:cxn modelId="{7760A3EF-4DDB-4E8A-B413-332D1BFEAF79}" type="presParOf" srcId="{CAEFE140-28B8-4E22-A641-B182E6D4CCB4}" destId="{FA1599B8-570A-4E4D-89DD-EB2FBCD8681D}" srcOrd="12" destOrd="0" presId="urn:microsoft.com/office/officeart/2005/8/layout/vList5"/>
    <dgm:cxn modelId="{0FAE042E-DC4E-4889-A782-312F02880726}" type="presParOf" srcId="{FA1599B8-570A-4E4D-89DD-EB2FBCD8681D}" destId="{97A98D78-48A0-4C29-864E-5A3EC9A48E6D}" srcOrd="0" destOrd="0" presId="urn:microsoft.com/office/officeart/2005/8/layout/vList5"/>
    <dgm:cxn modelId="{3DED1C9E-D257-4577-93C9-AE7006EB5E24}" type="presParOf" srcId="{FA1599B8-570A-4E4D-89DD-EB2FBCD8681D}" destId="{49D647F8-62E2-4E5C-B1E6-99DE9D13C13C}" srcOrd="1" destOrd="0" presId="urn:microsoft.com/office/officeart/2005/8/layout/vList5"/>
    <dgm:cxn modelId="{FABFB20B-E977-46DA-B013-7D26B4F3DEB9}" type="presParOf" srcId="{CAEFE140-28B8-4E22-A641-B182E6D4CCB4}" destId="{D97A0C07-2354-4F15-A672-770F16150615}" srcOrd="13" destOrd="0" presId="urn:microsoft.com/office/officeart/2005/8/layout/vList5"/>
    <dgm:cxn modelId="{9E27746D-5AD4-4501-A82B-C62430CE436B}" type="presParOf" srcId="{CAEFE140-28B8-4E22-A641-B182E6D4CCB4}" destId="{11156B03-CA2D-4403-84E1-472BBDBB4ED4}" srcOrd="14" destOrd="0" presId="urn:microsoft.com/office/officeart/2005/8/layout/vList5"/>
    <dgm:cxn modelId="{F917F9B0-25B9-4057-8E75-68CD2B9CF69F}" type="presParOf" srcId="{11156B03-CA2D-4403-84E1-472BBDBB4ED4}" destId="{D7325BB0-60EC-4B55-B701-C35024409113}" srcOrd="0" destOrd="0" presId="urn:microsoft.com/office/officeart/2005/8/layout/vList5"/>
    <dgm:cxn modelId="{3ED64D69-D194-4E01-8E99-1B2958A50C3A}" type="presParOf" srcId="{11156B03-CA2D-4403-84E1-472BBDBB4ED4}" destId="{D0A8C7A3-4CC8-49F8-8505-1EEAC60BDA7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21F72-76C7-47A4-9007-80FC26E7862E}"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lang="en-US"/>
        </a:p>
      </dgm:t>
    </dgm:pt>
    <dgm:pt modelId="{0F0BEFD6-38A6-4CF2-AF8F-F7FB82B8BEB0}">
      <dgm:prSet custT="1"/>
      <dgm:spPr/>
      <dgm:t>
        <a:bodyPr/>
        <a:lstStyle/>
        <a:p>
          <a:r>
            <a:rPr lang="en-US" sz="2800" dirty="0"/>
            <a:t>Assessing the Transition from Acute to Chronic Cancer Pain (</a:t>
          </a:r>
          <a:r>
            <a:rPr lang="en-US" sz="2800" dirty="0" err="1"/>
            <a:t>AtTACC</a:t>
          </a:r>
          <a:r>
            <a:rPr lang="en-US" sz="2800" dirty="0"/>
            <a:t> Pain) Study</a:t>
          </a:r>
        </a:p>
      </dgm:t>
    </dgm:pt>
    <dgm:pt modelId="{A039831B-8445-4F27-8D97-ABEB64DE22BF}" type="parTrans" cxnId="{96345092-16D5-4296-91EF-B0E946880602}">
      <dgm:prSet/>
      <dgm:spPr/>
      <dgm:t>
        <a:bodyPr/>
        <a:lstStyle/>
        <a:p>
          <a:endParaRPr lang="en-US"/>
        </a:p>
      </dgm:t>
    </dgm:pt>
    <dgm:pt modelId="{3640B32D-0C98-4BF0-A2D5-FB4E94D58B5A}" type="sibTrans" cxnId="{96345092-16D5-4296-91EF-B0E946880602}">
      <dgm:prSet/>
      <dgm:spPr/>
      <dgm:t>
        <a:bodyPr/>
        <a:lstStyle/>
        <a:p>
          <a:endParaRPr lang="en-US"/>
        </a:p>
      </dgm:t>
    </dgm:pt>
    <dgm:pt modelId="{C5C42687-72EE-4712-877D-87EB4C86AC5C}">
      <dgm:prSet custT="1"/>
      <dgm:spPr/>
      <dgm:t>
        <a:bodyPr/>
        <a:lstStyle/>
        <a:p>
          <a:r>
            <a:rPr lang="en-US" sz="2800" b="0" i="0" dirty="0"/>
            <a:t>Consensus-based algorithms to address opioid misuse behaviors among individuals prescribed long-term opioid therapy: developing implementation strategies and pilot testing</a:t>
          </a:r>
          <a:endParaRPr lang="en-US" sz="2800" dirty="0"/>
        </a:p>
      </dgm:t>
    </dgm:pt>
    <dgm:pt modelId="{2D773840-BE39-43E2-B3BA-F5DE9DDCC3DF}" type="parTrans" cxnId="{FCF8932D-4750-4FAE-A598-DB4B71D93401}">
      <dgm:prSet/>
      <dgm:spPr/>
      <dgm:t>
        <a:bodyPr/>
        <a:lstStyle/>
        <a:p>
          <a:endParaRPr lang="en-US"/>
        </a:p>
      </dgm:t>
    </dgm:pt>
    <dgm:pt modelId="{8EED689D-FC0A-402C-B15B-E71E7EE3C351}" type="sibTrans" cxnId="{FCF8932D-4750-4FAE-A598-DB4B71D93401}">
      <dgm:prSet/>
      <dgm:spPr/>
      <dgm:t>
        <a:bodyPr/>
        <a:lstStyle/>
        <a:p>
          <a:endParaRPr lang="en-US"/>
        </a:p>
      </dgm:t>
    </dgm:pt>
    <dgm:pt modelId="{F7D3C885-275B-46EB-BBD8-EAFFDE056759}">
      <dgm:prSet custT="1"/>
      <dgm:spPr/>
      <dgm:t>
        <a:bodyPr/>
        <a:lstStyle/>
        <a:p>
          <a:r>
            <a:rPr lang="en-US" sz="2800" dirty="0"/>
            <a:t>Consensus-based approach to managing opioids, including opioid misuse and opioid use disorder, in patients with serious illness</a:t>
          </a:r>
        </a:p>
      </dgm:t>
    </dgm:pt>
    <dgm:pt modelId="{60218232-8231-4063-BE74-47AA3CB8003B}" type="parTrans" cxnId="{0B494F7A-44D1-483B-B248-3AED0BCC2A64}">
      <dgm:prSet/>
      <dgm:spPr/>
      <dgm:t>
        <a:bodyPr/>
        <a:lstStyle/>
        <a:p>
          <a:endParaRPr lang="en-US"/>
        </a:p>
      </dgm:t>
    </dgm:pt>
    <dgm:pt modelId="{654C8230-D4E4-44E6-B6A6-707F671A574C}" type="sibTrans" cxnId="{0B494F7A-44D1-483B-B248-3AED0BCC2A64}">
      <dgm:prSet/>
      <dgm:spPr/>
      <dgm:t>
        <a:bodyPr/>
        <a:lstStyle/>
        <a:p>
          <a:endParaRPr lang="en-US"/>
        </a:p>
      </dgm:t>
    </dgm:pt>
    <dgm:pt modelId="{58C1DBDF-254E-4A47-AC93-F20BC40130D5}">
      <dgm:prSet custT="1"/>
      <dgm:spPr/>
      <dgm:t>
        <a:bodyPr/>
        <a:lstStyle/>
        <a:p>
          <a:r>
            <a:rPr lang="en-US" sz="2800"/>
            <a:t>Mentoring the next generation of researchers at the intersection of opioid use disorder and chronic pain</a:t>
          </a:r>
        </a:p>
      </dgm:t>
    </dgm:pt>
    <dgm:pt modelId="{253F9CDB-2DC7-47C3-948F-35070AAF2BB8}" type="parTrans" cxnId="{50108308-F670-4690-BFC4-6A2A44D6FF0E}">
      <dgm:prSet/>
      <dgm:spPr/>
      <dgm:t>
        <a:bodyPr/>
        <a:lstStyle/>
        <a:p>
          <a:endParaRPr lang="en-US"/>
        </a:p>
      </dgm:t>
    </dgm:pt>
    <dgm:pt modelId="{673A169C-579D-4862-8FBF-257AC0D706DA}" type="sibTrans" cxnId="{50108308-F670-4690-BFC4-6A2A44D6FF0E}">
      <dgm:prSet/>
      <dgm:spPr/>
      <dgm:t>
        <a:bodyPr/>
        <a:lstStyle/>
        <a:p>
          <a:endParaRPr lang="en-US"/>
        </a:p>
      </dgm:t>
    </dgm:pt>
    <dgm:pt modelId="{715FB9EC-1232-444D-A0BF-C2F02EF0A4D2}">
      <dgm:prSet custT="1"/>
      <dgm:spPr/>
      <dgm:t>
        <a:bodyPr/>
        <a:lstStyle/>
        <a:p>
          <a:r>
            <a:rPr lang="en-US" sz="2800"/>
            <a:t>Opioid therapy for pain in individuals with metastatic cancer: benefits, harms and stakeholder perspectives</a:t>
          </a:r>
        </a:p>
      </dgm:t>
    </dgm:pt>
    <dgm:pt modelId="{BF369840-E8D8-4BEA-8BA5-F992CD8A5345}" type="parTrans" cxnId="{B9B2A456-8B9A-41A8-80C5-DD979FF50FED}">
      <dgm:prSet/>
      <dgm:spPr/>
      <dgm:t>
        <a:bodyPr/>
        <a:lstStyle/>
        <a:p>
          <a:endParaRPr lang="en-US"/>
        </a:p>
      </dgm:t>
    </dgm:pt>
    <dgm:pt modelId="{8B731AA8-7409-403A-A286-C6ADB47C4DB1}" type="sibTrans" cxnId="{B9B2A456-8B9A-41A8-80C5-DD979FF50FED}">
      <dgm:prSet/>
      <dgm:spPr/>
      <dgm:t>
        <a:bodyPr/>
        <a:lstStyle/>
        <a:p>
          <a:endParaRPr lang="en-US"/>
        </a:p>
      </dgm:t>
    </dgm:pt>
    <dgm:pt modelId="{10E10C80-7AE6-4924-8371-33A79B4052B2}">
      <dgm:prSet custT="1"/>
      <dgm:spPr/>
      <dgm:t>
        <a:bodyPr/>
        <a:lstStyle/>
        <a:p>
          <a:r>
            <a:rPr lang="en-US" sz="2800" dirty="0"/>
            <a:t>Evaluation of the efficacy and mechanisms of a novel intervention for chronic pain tailored to people living with HIV: Skills To Manage Pain (STOMP)</a:t>
          </a:r>
        </a:p>
      </dgm:t>
    </dgm:pt>
    <dgm:pt modelId="{1CB88B2E-45F5-4B9F-B6F5-824024D5383B}" type="parTrans" cxnId="{A983C60C-743E-4848-856B-B1D08165EC4B}">
      <dgm:prSet/>
      <dgm:spPr/>
      <dgm:t>
        <a:bodyPr/>
        <a:lstStyle/>
        <a:p>
          <a:endParaRPr lang="en-US"/>
        </a:p>
      </dgm:t>
    </dgm:pt>
    <dgm:pt modelId="{90054A3E-29EB-4F78-897E-20F5C090BB4C}" type="sibTrans" cxnId="{A983C60C-743E-4848-856B-B1D08165EC4B}">
      <dgm:prSet/>
      <dgm:spPr/>
      <dgm:t>
        <a:bodyPr/>
        <a:lstStyle/>
        <a:p>
          <a:endParaRPr lang="en-US"/>
        </a:p>
      </dgm:t>
    </dgm:pt>
    <dgm:pt modelId="{9E3C6BD0-D078-43D0-AB12-73390A3480FB}">
      <dgm:prSet custT="1"/>
      <dgm:spPr/>
      <dgm:t>
        <a:bodyPr/>
        <a:lstStyle/>
        <a:p>
          <a:r>
            <a:rPr lang="en-US" sz="2800" dirty="0"/>
            <a:t>Tailored Retention and Engagement for Equitable Treatment of OUD and Pain (TREETOP)</a:t>
          </a:r>
        </a:p>
      </dgm:t>
    </dgm:pt>
    <dgm:pt modelId="{5DFDB13A-2F01-4021-B2D5-5DDC45AE5673}" type="parTrans" cxnId="{C40845AC-53C3-4735-A3D6-A3108E4EB7C0}">
      <dgm:prSet/>
      <dgm:spPr/>
      <dgm:t>
        <a:bodyPr/>
        <a:lstStyle/>
        <a:p>
          <a:endParaRPr lang="en-US"/>
        </a:p>
      </dgm:t>
    </dgm:pt>
    <dgm:pt modelId="{DEEECB99-1041-46B6-A050-CF6F9F3098EB}" type="sibTrans" cxnId="{C40845AC-53C3-4735-A3D6-A3108E4EB7C0}">
      <dgm:prSet/>
      <dgm:spPr/>
      <dgm:t>
        <a:bodyPr/>
        <a:lstStyle/>
        <a:p>
          <a:endParaRPr lang="en-US"/>
        </a:p>
      </dgm:t>
    </dgm:pt>
    <dgm:pt modelId="{516B22E2-6CE4-4C7F-A814-85DFAA600ED0}">
      <dgm:prSet custT="1"/>
      <dgm:spPr/>
      <dgm:t>
        <a:bodyPr/>
        <a:lstStyle/>
        <a:p>
          <a:r>
            <a:rPr lang="en-US" sz="2800" dirty="0"/>
            <a:t>Integrating brain and behavioral measures of central pain inhibition to personalize treatment in chronic pain management</a:t>
          </a:r>
        </a:p>
      </dgm:t>
    </dgm:pt>
    <dgm:pt modelId="{898AE5AB-344B-4991-8BEA-2AFF2AB1A10B}" type="parTrans" cxnId="{937FF8FB-1414-430A-834D-540F519FD62F}">
      <dgm:prSet/>
      <dgm:spPr/>
      <dgm:t>
        <a:bodyPr/>
        <a:lstStyle/>
        <a:p>
          <a:endParaRPr lang="en-US"/>
        </a:p>
      </dgm:t>
    </dgm:pt>
    <dgm:pt modelId="{275552AE-E4C3-4B6B-8C82-BFAE7C959DD1}" type="sibTrans" cxnId="{937FF8FB-1414-430A-834D-540F519FD62F}">
      <dgm:prSet/>
      <dgm:spPr/>
      <dgm:t>
        <a:bodyPr/>
        <a:lstStyle/>
        <a:p>
          <a:endParaRPr lang="en-US"/>
        </a:p>
      </dgm:t>
    </dgm:pt>
    <dgm:pt modelId="{EC6C054E-1E8E-4B5D-ACBA-70D9FF3C356E}">
      <dgm:prSet custT="1"/>
      <dgm:spPr/>
      <dgm:t>
        <a:bodyPr/>
        <a:lstStyle/>
        <a:p>
          <a:r>
            <a:rPr lang="en-US" sz="2800" dirty="0"/>
            <a:t>University of Pittsburgh Hub and Spoke Pain Clinical Trial Network</a:t>
          </a:r>
        </a:p>
      </dgm:t>
    </dgm:pt>
    <dgm:pt modelId="{62DE95FB-45A0-48F9-88D0-792B37F7B123}" type="parTrans" cxnId="{D3CB6CA3-E5A4-4E74-B9A3-9A9E7D1FACBE}">
      <dgm:prSet/>
      <dgm:spPr/>
      <dgm:t>
        <a:bodyPr/>
        <a:lstStyle/>
        <a:p>
          <a:endParaRPr lang="en-US"/>
        </a:p>
      </dgm:t>
    </dgm:pt>
    <dgm:pt modelId="{67177EC3-1EB2-41E9-ABF8-92D8EE318896}" type="sibTrans" cxnId="{D3CB6CA3-E5A4-4E74-B9A3-9A9E7D1FACBE}">
      <dgm:prSet/>
      <dgm:spPr/>
      <dgm:t>
        <a:bodyPr/>
        <a:lstStyle/>
        <a:p>
          <a:endParaRPr lang="en-US"/>
        </a:p>
      </dgm:t>
    </dgm:pt>
    <dgm:pt modelId="{EB190F85-4189-444D-8184-C995467D8DA0}">
      <dgm:prSet custT="1"/>
      <dgm:spPr/>
      <dgm:t>
        <a:bodyPr/>
        <a:lstStyle/>
        <a:p>
          <a:r>
            <a:rPr lang="en-US" sz="2800" dirty="0"/>
            <a:t>Creating a multi-level intervention to reduce stigma for buprenorphine use for individuals with End Stage Kidney Disease (ESKD) and Chronic Pain</a:t>
          </a:r>
        </a:p>
      </dgm:t>
    </dgm:pt>
    <dgm:pt modelId="{D4AB5552-5276-4F55-8CC6-C9489578447D}" type="parTrans" cxnId="{CF55AA61-1F1C-41F9-8D15-B69FBDD24505}">
      <dgm:prSet/>
      <dgm:spPr/>
      <dgm:t>
        <a:bodyPr/>
        <a:lstStyle/>
        <a:p>
          <a:endParaRPr lang="en-US"/>
        </a:p>
      </dgm:t>
    </dgm:pt>
    <dgm:pt modelId="{210AC0B6-2ACA-4524-A5FA-400BCB83932F}" type="sibTrans" cxnId="{CF55AA61-1F1C-41F9-8D15-B69FBDD24505}">
      <dgm:prSet/>
      <dgm:spPr/>
      <dgm:t>
        <a:bodyPr/>
        <a:lstStyle/>
        <a:p>
          <a:endParaRPr lang="en-US"/>
        </a:p>
      </dgm:t>
    </dgm:pt>
    <dgm:pt modelId="{6BD8275C-FECB-44CD-A344-E34078FBA7B9}">
      <dgm:prSet custT="1"/>
      <dgm:spPr/>
      <dgm:t>
        <a:bodyPr/>
        <a:lstStyle/>
        <a:p>
          <a:r>
            <a:rPr lang="en-US" sz="2800" dirty="0"/>
            <a:t>Pain Reduction and Opioid Medication Safety in ESRD (PROMISE) study</a:t>
          </a:r>
        </a:p>
      </dgm:t>
    </dgm:pt>
    <dgm:pt modelId="{10F9BB2F-3A85-48B7-9860-8A85C253C710}" type="parTrans" cxnId="{54108849-F637-4422-8FC4-E819CF6569B8}">
      <dgm:prSet/>
      <dgm:spPr/>
      <dgm:t>
        <a:bodyPr/>
        <a:lstStyle/>
        <a:p>
          <a:endParaRPr lang="en-US"/>
        </a:p>
      </dgm:t>
    </dgm:pt>
    <dgm:pt modelId="{6F4D6921-1A15-4F03-A67E-05FA85791F06}" type="sibTrans" cxnId="{54108849-F637-4422-8FC4-E819CF6569B8}">
      <dgm:prSet/>
      <dgm:spPr/>
      <dgm:t>
        <a:bodyPr/>
        <a:lstStyle/>
        <a:p>
          <a:endParaRPr lang="en-US"/>
        </a:p>
      </dgm:t>
    </dgm:pt>
    <dgm:pt modelId="{7BB6FFF1-2391-4291-A8F7-0B31345EE6C9}">
      <dgm:prSet custT="1"/>
      <dgm:spPr/>
      <dgm:t>
        <a:bodyPr/>
        <a:lstStyle/>
        <a:p>
          <a:r>
            <a:rPr lang="en-US" sz="2800" dirty="0"/>
            <a:t>An in-depth Examination of the Psychological Processes involved in the Transition from Acute to Chronic Pain after a Traumatic Musculoskeletal Injury</a:t>
          </a:r>
        </a:p>
      </dgm:t>
    </dgm:pt>
    <dgm:pt modelId="{F472D493-BC21-44DD-AB39-217844DBB1A4}" type="parTrans" cxnId="{09E6580A-464F-471A-B02F-DBCDE14AE6B0}">
      <dgm:prSet/>
      <dgm:spPr/>
      <dgm:t>
        <a:bodyPr/>
        <a:lstStyle/>
        <a:p>
          <a:endParaRPr lang="en-US"/>
        </a:p>
      </dgm:t>
    </dgm:pt>
    <dgm:pt modelId="{6EBD558D-B13F-4821-B319-AF4D6E73152B}" type="sibTrans" cxnId="{09E6580A-464F-471A-B02F-DBCDE14AE6B0}">
      <dgm:prSet/>
      <dgm:spPr/>
      <dgm:t>
        <a:bodyPr/>
        <a:lstStyle/>
        <a:p>
          <a:endParaRPr lang="en-US"/>
        </a:p>
      </dgm:t>
    </dgm:pt>
    <dgm:pt modelId="{0CF5EB0B-924F-4187-9B1D-C894AEC5FFE3}">
      <dgm:prSet custT="1"/>
      <dgm:spPr/>
      <dgm:t>
        <a:bodyPr/>
        <a:lstStyle/>
        <a:p>
          <a:r>
            <a:rPr lang="en-US" sz="2800" dirty="0"/>
            <a:t>Improving Pain Management and Opioid Safety for Patients with Cirrhosis</a:t>
          </a:r>
        </a:p>
      </dgm:t>
    </dgm:pt>
    <dgm:pt modelId="{BD630B6A-7822-49E3-BAE3-845E32BD682F}" type="parTrans" cxnId="{CE48A35A-938B-4555-9930-6080CA14D520}">
      <dgm:prSet/>
      <dgm:spPr/>
      <dgm:t>
        <a:bodyPr/>
        <a:lstStyle/>
        <a:p>
          <a:endParaRPr lang="en-US"/>
        </a:p>
      </dgm:t>
    </dgm:pt>
    <dgm:pt modelId="{ABF4337A-555D-4688-B979-366C7DB75363}" type="sibTrans" cxnId="{CE48A35A-938B-4555-9930-6080CA14D520}">
      <dgm:prSet/>
      <dgm:spPr/>
      <dgm:t>
        <a:bodyPr/>
        <a:lstStyle/>
        <a:p>
          <a:endParaRPr lang="en-US"/>
        </a:p>
      </dgm:t>
    </dgm:pt>
    <dgm:pt modelId="{3841F472-D89C-407C-A927-A9246C822B41}" type="pres">
      <dgm:prSet presAssocID="{2A021F72-76C7-47A4-9007-80FC26E7862E}" presName="linear" presStyleCnt="0">
        <dgm:presLayoutVars>
          <dgm:animLvl val="lvl"/>
          <dgm:resizeHandles val="exact"/>
        </dgm:presLayoutVars>
      </dgm:prSet>
      <dgm:spPr/>
    </dgm:pt>
    <dgm:pt modelId="{EDDF2E83-2C66-456F-BBA4-D7FE0572DCBD}" type="pres">
      <dgm:prSet presAssocID="{0F0BEFD6-38A6-4CF2-AF8F-F7FB82B8BEB0}" presName="parentText" presStyleLbl="node1" presStyleIdx="0" presStyleCnt="13">
        <dgm:presLayoutVars>
          <dgm:chMax val="0"/>
          <dgm:bulletEnabled val="1"/>
        </dgm:presLayoutVars>
      </dgm:prSet>
      <dgm:spPr/>
    </dgm:pt>
    <dgm:pt modelId="{25FE200C-427D-46B2-86C7-CCD527B1B39E}" type="pres">
      <dgm:prSet presAssocID="{3640B32D-0C98-4BF0-A2D5-FB4E94D58B5A}" presName="spacer" presStyleCnt="0"/>
      <dgm:spPr/>
    </dgm:pt>
    <dgm:pt modelId="{1DE3E95A-A225-4FA4-8D0C-00C1E37A948E}" type="pres">
      <dgm:prSet presAssocID="{C5C42687-72EE-4712-877D-87EB4C86AC5C}" presName="parentText" presStyleLbl="node1" presStyleIdx="1" presStyleCnt="13">
        <dgm:presLayoutVars>
          <dgm:chMax val="0"/>
          <dgm:bulletEnabled val="1"/>
        </dgm:presLayoutVars>
      </dgm:prSet>
      <dgm:spPr/>
    </dgm:pt>
    <dgm:pt modelId="{45F07ADC-30B8-456A-8319-5346D783B6F8}" type="pres">
      <dgm:prSet presAssocID="{8EED689D-FC0A-402C-B15B-E71E7EE3C351}" presName="spacer" presStyleCnt="0"/>
      <dgm:spPr/>
    </dgm:pt>
    <dgm:pt modelId="{6704E039-C933-4F5E-89D3-4D13E863AFED}" type="pres">
      <dgm:prSet presAssocID="{F7D3C885-275B-46EB-BBD8-EAFFDE056759}" presName="parentText" presStyleLbl="node1" presStyleIdx="2" presStyleCnt="13">
        <dgm:presLayoutVars>
          <dgm:chMax val="0"/>
          <dgm:bulletEnabled val="1"/>
        </dgm:presLayoutVars>
      </dgm:prSet>
      <dgm:spPr/>
    </dgm:pt>
    <dgm:pt modelId="{4936A762-EF36-4ACE-8916-9DDCA4BD1E64}" type="pres">
      <dgm:prSet presAssocID="{654C8230-D4E4-44E6-B6A6-707F671A574C}" presName="spacer" presStyleCnt="0"/>
      <dgm:spPr/>
    </dgm:pt>
    <dgm:pt modelId="{A36D2606-4B51-49B6-8908-28590BFC5118}" type="pres">
      <dgm:prSet presAssocID="{58C1DBDF-254E-4A47-AC93-F20BC40130D5}" presName="parentText" presStyleLbl="node1" presStyleIdx="3" presStyleCnt="13">
        <dgm:presLayoutVars>
          <dgm:chMax val="0"/>
          <dgm:bulletEnabled val="1"/>
        </dgm:presLayoutVars>
      </dgm:prSet>
      <dgm:spPr/>
    </dgm:pt>
    <dgm:pt modelId="{EB5CD26A-400E-4E27-AFEC-0DDBFD894237}" type="pres">
      <dgm:prSet presAssocID="{673A169C-579D-4862-8FBF-257AC0D706DA}" presName="spacer" presStyleCnt="0"/>
      <dgm:spPr/>
    </dgm:pt>
    <dgm:pt modelId="{8E30584C-2AA4-439B-8AB0-DE36DF6F1534}" type="pres">
      <dgm:prSet presAssocID="{715FB9EC-1232-444D-A0BF-C2F02EF0A4D2}" presName="parentText" presStyleLbl="node1" presStyleIdx="4" presStyleCnt="13">
        <dgm:presLayoutVars>
          <dgm:chMax val="0"/>
          <dgm:bulletEnabled val="1"/>
        </dgm:presLayoutVars>
      </dgm:prSet>
      <dgm:spPr/>
    </dgm:pt>
    <dgm:pt modelId="{35B8357F-D62F-4219-90FA-03EE0BBE6350}" type="pres">
      <dgm:prSet presAssocID="{8B731AA8-7409-403A-A286-C6ADB47C4DB1}" presName="spacer" presStyleCnt="0"/>
      <dgm:spPr/>
    </dgm:pt>
    <dgm:pt modelId="{E6815A91-8921-401E-834C-17E070B34199}" type="pres">
      <dgm:prSet presAssocID="{10E10C80-7AE6-4924-8371-33A79B4052B2}" presName="parentText" presStyleLbl="node1" presStyleIdx="5" presStyleCnt="13">
        <dgm:presLayoutVars>
          <dgm:chMax val="0"/>
          <dgm:bulletEnabled val="1"/>
        </dgm:presLayoutVars>
      </dgm:prSet>
      <dgm:spPr/>
    </dgm:pt>
    <dgm:pt modelId="{25FDFCAE-60C6-410B-9532-80365F2A68C6}" type="pres">
      <dgm:prSet presAssocID="{90054A3E-29EB-4F78-897E-20F5C090BB4C}" presName="spacer" presStyleCnt="0"/>
      <dgm:spPr/>
    </dgm:pt>
    <dgm:pt modelId="{430CE2C9-1127-46A4-94E1-790742B42C8F}" type="pres">
      <dgm:prSet presAssocID="{9E3C6BD0-D078-43D0-AB12-73390A3480FB}" presName="parentText" presStyleLbl="node1" presStyleIdx="6" presStyleCnt="13">
        <dgm:presLayoutVars>
          <dgm:chMax val="0"/>
          <dgm:bulletEnabled val="1"/>
        </dgm:presLayoutVars>
      </dgm:prSet>
      <dgm:spPr/>
    </dgm:pt>
    <dgm:pt modelId="{B63150B9-8411-43C2-A55A-25C46247E23A}" type="pres">
      <dgm:prSet presAssocID="{DEEECB99-1041-46B6-A050-CF6F9F3098EB}" presName="spacer" presStyleCnt="0"/>
      <dgm:spPr/>
    </dgm:pt>
    <dgm:pt modelId="{3F543F31-0DC6-45A1-8B1A-C51C794B3A14}" type="pres">
      <dgm:prSet presAssocID="{516B22E2-6CE4-4C7F-A814-85DFAA600ED0}" presName="parentText" presStyleLbl="node1" presStyleIdx="7" presStyleCnt="13">
        <dgm:presLayoutVars>
          <dgm:chMax val="0"/>
          <dgm:bulletEnabled val="1"/>
        </dgm:presLayoutVars>
      </dgm:prSet>
      <dgm:spPr/>
    </dgm:pt>
    <dgm:pt modelId="{A1E7DD1F-0231-40F5-99AB-738D78963CBB}" type="pres">
      <dgm:prSet presAssocID="{275552AE-E4C3-4B6B-8C82-BFAE7C959DD1}" presName="spacer" presStyleCnt="0"/>
      <dgm:spPr/>
    </dgm:pt>
    <dgm:pt modelId="{28E88328-A4F0-4F63-84E4-F8877BC2BEA4}" type="pres">
      <dgm:prSet presAssocID="{EC6C054E-1E8E-4B5D-ACBA-70D9FF3C356E}" presName="parentText" presStyleLbl="node1" presStyleIdx="8" presStyleCnt="13">
        <dgm:presLayoutVars>
          <dgm:chMax val="0"/>
          <dgm:bulletEnabled val="1"/>
        </dgm:presLayoutVars>
      </dgm:prSet>
      <dgm:spPr/>
    </dgm:pt>
    <dgm:pt modelId="{B478B2FB-88EF-491F-8A66-4A54E21AA14F}" type="pres">
      <dgm:prSet presAssocID="{67177EC3-1EB2-41E9-ABF8-92D8EE318896}" presName="spacer" presStyleCnt="0"/>
      <dgm:spPr/>
    </dgm:pt>
    <dgm:pt modelId="{1917D3FF-611E-422B-8162-66D4E2840804}" type="pres">
      <dgm:prSet presAssocID="{EB190F85-4189-444D-8184-C995467D8DA0}" presName="parentText" presStyleLbl="node1" presStyleIdx="9" presStyleCnt="13">
        <dgm:presLayoutVars>
          <dgm:chMax val="0"/>
          <dgm:bulletEnabled val="1"/>
        </dgm:presLayoutVars>
      </dgm:prSet>
      <dgm:spPr/>
    </dgm:pt>
    <dgm:pt modelId="{D224E092-FB31-4176-9B8D-EA43B5110F2E}" type="pres">
      <dgm:prSet presAssocID="{210AC0B6-2ACA-4524-A5FA-400BCB83932F}" presName="spacer" presStyleCnt="0"/>
      <dgm:spPr/>
    </dgm:pt>
    <dgm:pt modelId="{CE3B7068-E4CB-4101-A91C-D8B01925E2BC}" type="pres">
      <dgm:prSet presAssocID="{6BD8275C-FECB-44CD-A344-E34078FBA7B9}" presName="parentText" presStyleLbl="node1" presStyleIdx="10" presStyleCnt="13">
        <dgm:presLayoutVars>
          <dgm:chMax val="0"/>
          <dgm:bulletEnabled val="1"/>
        </dgm:presLayoutVars>
      </dgm:prSet>
      <dgm:spPr/>
    </dgm:pt>
    <dgm:pt modelId="{3B2B93DE-4E29-434A-8A25-097041D08073}" type="pres">
      <dgm:prSet presAssocID="{6F4D6921-1A15-4F03-A67E-05FA85791F06}" presName="spacer" presStyleCnt="0"/>
      <dgm:spPr/>
    </dgm:pt>
    <dgm:pt modelId="{A1C3004F-7799-4102-B616-C44E493DE6F1}" type="pres">
      <dgm:prSet presAssocID="{7BB6FFF1-2391-4291-A8F7-0B31345EE6C9}" presName="parentText" presStyleLbl="node1" presStyleIdx="11" presStyleCnt="13">
        <dgm:presLayoutVars>
          <dgm:chMax val="0"/>
          <dgm:bulletEnabled val="1"/>
        </dgm:presLayoutVars>
      </dgm:prSet>
      <dgm:spPr/>
    </dgm:pt>
    <dgm:pt modelId="{8F4D0B95-5C83-47C4-A496-34C8789BFB2A}" type="pres">
      <dgm:prSet presAssocID="{6EBD558D-B13F-4821-B319-AF4D6E73152B}" presName="spacer" presStyleCnt="0"/>
      <dgm:spPr/>
    </dgm:pt>
    <dgm:pt modelId="{4C0796E2-0F06-43D6-B824-E6317FAF43EC}" type="pres">
      <dgm:prSet presAssocID="{0CF5EB0B-924F-4187-9B1D-C894AEC5FFE3}" presName="parentText" presStyleLbl="node1" presStyleIdx="12" presStyleCnt="13">
        <dgm:presLayoutVars>
          <dgm:chMax val="0"/>
          <dgm:bulletEnabled val="1"/>
        </dgm:presLayoutVars>
      </dgm:prSet>
      <dgm:spPr/>
    </dgm:pt>
  </dgm:ptLst>
  <dgm:cxnLst>
    <dgm:cxn modelId="{50108308-F670-4690-BFC4-6A2A44D6FF0E}" srcId="{2A021F72-76C7-47A4-9007-80FC26E7862E}" destId="{58C1DBDF-254E-4A47-AC93-F20BC40130D5}" srcOrd="3" destOrd="0" parTransId="{253F9CDB-2DC7-47C3-948F-35070AAF2BB8}" sibTransId="{673A169C-579D-4862-8FBF-257AC0D706DA}"/>
    <dgm:cxn modelId="{09E6580A-464F-471A-B02F-DBCDE14AE6B0}" srcId="{2A021F72-76C7-47A4-9007-80FC26E7862E}" destId="{7BB6FFF1-2391-4291-A8F7-0B31345EE6C9}" srcOrd="11" destOrd="0" parTransId="{F472D493-BC21-44DD-AB39-217844DBB1A4}" sibTransId="{6EBD558D-B13F-4821-B319-AF4D6E73152B}"/>
    <dgm:cxn modelId="{A983C60C-743E-4848-856B-B1D08165EC4B}" srcId="{2A021F72-76C7-47A4-9007-80FC26E7862E}" destId="{10E10C80-7AE6-4924-8371-33A79B4052B2}" srcOrd="5" destOrd="0" parTransId="{1CB88B2E-45F5-4B9F-B6F5-824024D5383B}" sibTransId="{90054A3E-29EB-4F78-897E-20F5C090BB4C}"/>
    <dgm:cxn modelId="{DB753C0E-143C-458A-A407-AE388CA1E131}" type="presOf" srcId="{9E3C6BD0-D078-43D0-AB12-73390A3480FB}" destId="{430CE2C9-1127-46A4-94E1-790742B42C8F}" srcOrd="0" destOrd="0" presId="urn:microsoft.com/office/officeart/2005/8/layout/vList2"/>
    <dgm:cxn modelId="{FCF8932D-4750-4FAE-A598-DB4B71D93401}" srcId="{2A021F72-76C7-47A4-9007-80FC26E7862E}" destId="{C5C42687-72EE-4712-877D-87EB4C86AC5C}" srcOrd="1" destOrd="0" parTransId="{2D773840-BE39-43E2-B3BA-F5DE9DDCC3DF}" sibTransId="{8EED689D-FC0A-402C-B15B-E71E7EE3C351}"/>
    <dgm:cxn modelId="{1DF85433-BCDB-4BEF-B115-A102DD23BB4F}" type="presOf" srcId="{516B22E2-6CE4-4C7F-A814-85DFAA600ED0}" destId="{3F543F31-0DC6-45A1-8B1A-C51C794B3A14}" srcOrd="0" destOrd="0" presId="urn:microsoft.com/office/officeart/2005/8/layout/vList2"/>
    <dgm:cxn modelId="{CF55AA61-1F1C-41F9-8D15-B69FBDD24505}" srcId="{2A021F72-76C7-47A4-9007-80FC26E7862E}" destId="{EB190F85-4189-444D-8184-C995467D8DA0}" srcOrd="9" destOrd="0" parTransId="{D4AB5552-5276-4F55-8CC6-C9489578447D}" sibTransId="{210AC0B6-2ACA-4524-A5FA-400BCB83932F}"/>
    <dgm:cxn modelId="{9F31BE63-6FAB-457C-8A4A-C96562DBF6C1}" type="presOf" srcId="{EC6C054E-1E8E-4B5D-ACBA-70D9FF3C356E}" destId="{28E88328-A4F0-4F63-84E4-F8877BC2BEA4}" srcOrd="0" destOrd="0" presId="urn:microsoft.com/office/officeart/2005/8/layout/vList2"/>
    <dgm:cxn modelId="{54108849-F637-4422-8FC4-E819CF6569B8}" srcId="{2A021F72-76C7-47A4-9007-80FC26E7862E}" destId="{6BD8275C-FECB-44CD-A344-E34078FBA7B9}" srcOrd="10" destOrd="0" parTransId="{10F9BB2F-3A85-48B7-9860-8A85C253C710}" sibTransId="{6F4D6921-1A15-4F03-A67E-05FA85791F06}"/>
    <dgm:cxn modelId="{6680C34C-C640-4D5D-A6D9-DC3511FA849D}" type="presOf" srcId="{EB190F85-4189-444D-8184-C995467D8DA0}" destId="{1917D3FF-611E-422B-8162-66D4E2840804}" srcOrd="0" destOrd="0" presId="urn:microsoft.com/office/officeart/2005/8/layout/vList2"/>
    <dgm:cxn modelId="{B9B2A456-8B9A-41A8-80C5-DD979FF50FED}" srcId="{2A021F72-76C7-47A4-9007-80FC26E7862E}" destId="{715FB9EC-1232-444D-A0BF-C2F02EF0A4D2}" srcOrd="4" destOrd="0" parTransId="{BF369840-E8D8-4BEA-8BA5-F992CD8A5345}" sibTransId="{8B731AA8-7409-403A-A286-C6ADB47C4DB1}"/>
    <dgm:cxn modelId="{D2B32179-ED00-4ACA-AA69-C383DA3E40EA}" type="presOf" srcId="{58C1DBDF-254E-4A47-AC93-F20BC40130D5}" destId="{A36D2606-4B51-49B6-8908-28590BFC5118}" srcOrd="0" destOrd="0" presId="urn:microsoft.com/office/officeart/2005/8/layout/vList2"/>
    <dgm:cxn modelId="{0B494F7A-44D1-483B-B248-3AED0BCC2A64}" srcId="{2A021F72-76C7-47A4-9007-80FC26E7862E}" destId="{F7D3C885-275B-46EB-BBD8-EAFFDE056759}" srcOrd="2" destOrd="0" parTransId="{60218232-8231-4063-BE74-47AA3CB8003B}" sibTransId="{654C8230-D4E4-44E6-B6A6-707F671A574C}"/>
    <dgm:cxn modelId="{CE48A35A-938B-4555-9930-6080CA14D520}" srcId="{2A021F72-76C7-47A4-9007-80FC26E7862E}" destId="{0CF5EB0B-924F-4187-9B1D-C894AEC5FFE3}" srcOrd="12" destOrd="0" parTransId="{BD630B6A-7822-49E3-BAE3-845E32BD682F}" sibTransId="{ABF4337A-555D-4688-B979-366C7DB75363}"/>
    <dgm:cxn modelId="{EEFE3292-0C44-4452-9D3A-31D656ABDE37}" type="presOf" srcId="{7BB6FFF1-2391-4291-A8F7-0B31345EE6C9}" destId="{A1C3004F-7799-4102-B616-C44E493DE6F1}" srcOrd="0" destOrd="0" presId="urn:microsoft.com/office/officeart/2005/8/layout/vList2"/>
    <dgm:cxn modelId="{96345092-16D5-4296-91EF-B0E946880602}" srcId="{2A021F72-76C7-47A4-9007-80FC26E7862E}" destId="{0F0BEFD6-38A6-4CF2-AF8F-F7FB82B8BEB0}" srcOrd="0" destOrd="0" parTransId="{A039831B-8445-4F27-8D97-ABEB64DE22BF}" sibTransId="{3640B32D-0C98-4BF0-A2D5-FB4E94D58B5A}"/>
    <dgm:cxn modelId="{03F0A596-DB06-4EE8-B9B9-C47A6E4F72DE}" type="presOf" srcId="{0CF5EB0B-924F-4187-9B1D-C894AEC5FFE3}" destId="{4C0796E2-0F06-43D6-B824-E6317FAF43EC}" srcOrd="0" destOrd="0" presId="urn:microsoft.com/office/officeart/2005/8/layout/vList2"/>
    <dgm:cxn modelId="{D3CB6CA3-E5A4-4E74-B9A3-9A9E7D1FACBE}" srcId="{2A021F72-76C7-47A4-9007-80FC26E7862E}" destId="{EC6C054E-1E8E-4B5D-ACBA-70D9FF3C356E}" srcOrd="8" destOrd="0" parTransId="{62DE95FB-45A0-48F9-88D0-792B37F7B123}" sibTransId="{67177EC3-1EB2-41E9-ABF8-92D8EE318896}"/>
    <dgm:cxn modelId="{C40845AC-53C3-4735-A3D6-A3108E4EB7C0}" srcId="{2A021F72-76C7-47A4-9007-80FC26E7862E}" destId="{9E3C6BD0-D078-43D0-AB12-73390A3480FB}" srcOrd="6" destOrd="0" parTransId="{5DFDB13A-2F01-4021-B2D5-5DDC45AE5673}" sibTransId="{DEEECB99-1041-46B6-A050-CF6F9F3098EB}"/>
    <dgm:cxn modelId="{C6B611B1-E86F-40DB-BCEF-B394667996E3}" type="presOf" srcId="{715FB9EC-1232-444D-A0BF-C2F02EF0A4D2}" destId="{8E30584C-2AA4-439B-8AB0-DE36DF6F1534}" srcOrd="0" destOrd="0" presId="urn:microsoft.com/office/officeart/2005/8/layout/vList2"/>
    <dgm:cxn modelId="{AF1130BB-417D-459B-91C5-8FD18E464ABE}" type="presOf" srcId="{6BD8275C-FECB-44CD-A344-E34078FBA7B9}" destId="{CE3B7068-E4CB-4101-A91C-D8B01925E2BC}" srcOrd="0" destOrd="0" presId="urn:microsoft.com/office/officeart/2005/8/layout/vList2"/>
    <dgm:cxn modelId="{384E07BF-24AE-4E99-BFA7-158E0619DEAE}" type="presOf" srcId="{C5C42687-72EE-4712-877D-87EB4C86AC5C}" destId="{1DE3E95A-A225-4FA4-8D0C-00C1E37A948E}" srcOrd="0" destOrd="0" presId="urn:microsoft.com/office/officeart/2005/8/layout/vList2"/>
    <dgm:cxn modelId="{E7C14AC3-C49D-4518-A56A-17C6AC02C4A3}" type="presOf" srcId="{0F0BEFD6-38A6-4CF2-AF8F-F7FB82B8BEB0}" destId="{EDDF2E83-2C66-456F-BBA4-D7FE0572DCBD}" srcOrd="0" destOrd="0" presId="urn:microsoft.com/office/officeart/2005/8/layout/vList2"/>
    <dgm:cxn modelId="{E2D196DB-F880-4F12-9605-89509FA7A452}" type="presOf" srcId="{F7D3C885-275B-46EB-BBD8-EAFFDE056759}" destId="{6704E039-C933-4F5E-89D3-4D13E863AFED}" srcOrd="0" destOrd="0" presId="urn:microsoft.com/office/officeart/2005/8/layout/vList2"/>
    <dgm:cxn modelId="{BFF5A7E2-4053-40A9-AC1B-5FF3F8A1A242}" type="presOf" srcId="{2A021F72-76C7-47A4-9007-80FC26E7862E}" destId="{3841F472-D89C-407C-A927-A9246C822B41}" srcOrd="0" destOrd="0" presId="urn:microsoft.com/office/officeart/2005/8/layout/vList2"/>
    <dgm:cxn modelId="{0B421EE5-791D-4A3A-B4F1-75335AC3D81D}" type="presOf" srcId="{10E10C80-7AE6-4924-8371-33A79B4052B2}" destId="{E6815A91-8921-401E-834C-17E070B34199}" srcOrd="0" destOrd="0" presId="urn:microsoft.com/office/officeart/2005/8/layout/vList2"/>
    <dgm:cxn modelId="{937FF8FB-1414-430A-834D-540F519FD62F}" srcId="{2A021F72-76C7-47A4-9007-80FC26E7862E}" destId="{516B22E2-6CE4-4C7F-A814-85DFAA600ED0}" srcOrd="7" destOrd="0" parTransId="{898AE5AB-344B-4991-8BEA-2AFF2AB1A10B}" sibTransId="{275552AE-E4C3-4B6B-8C82-BFAE7C959DD1}"/>
    <dgm:cxn modelId="{F4B68A7E-3828-4FC9-94AA-8BC2931E53FB}" type="presParOf" srcId="{3841F472-D89C-407C-A927-A9246C822B41}" destId="{EDDF2E83-2C66-456F-BBA4-D7FE0572DCBD}" srcOrd="0" destOrd="0" presId="urn:microsoft.com/office/officeart/2005/8/layout/vList2"/>
    <dgm:cxn modelId="{1B4D12BD-E14B-449F-81AC-9AC9419CBB1C}" type="presParOf" srcId="{3841F472-D89C-407C-A927-A9246C822B41}" destId="{25FE200C-427D-46B2-86C7-CCD527B1B39E}" srcOrd="1" destOrd="0" presId="urn:microsoft.com/office/officeart/2005/8/layout/vList2"/>
    <dgm:cxn modelId="{A846B7BB-4A08-49CB-841B-7789FB904F53}" type="presParOf" srcId="{3841F472-D89C-407C-A927-A9246C822B41}" destId="{1DE3E95A-A225-4FA4-8D0C-00C1E37A948E}" srcOrd="2" destOrd="0" presId="urn:microsoft.com/office/officeart/2005/8/layout/vList2"/>
    <dgm:cxn modelId="{A471A8F5-516D-4343-AF7F-68913EED8D35}" type="presParOf" srcId="{3841F472-D89C-407C-A927-A9246C822B41}" destId="{45F07ADC-30B8-456A-8319-5346D783B6F8}" srcOrd="3" destOrd="0" presId="urn:microsoft.com/office/officeart/2005/8/layout/vList2"/>
    <dgm:cxn modelId="{7308BA98-F9B6-4D83-BE42-998004578C8C}" type="presParOf" srcId="{3841F472-D89C-407C-A927-A9246C822B41}" destId="{6704E039-C933-4F5E-89D3-4D13E863AFED}" srcOrd="4" destOrd="0" presId="urn:microsoft.com/office/officeart/2005/8/layout/vList2"/>
    <dgm:cxn modelId="{7457F70F-58A7-417A-B98C-969716BF5341}" type="presParOf" srcId="{3841F472-D89C-407C-A927-A9246C822B41}" destId="{4936A762-EF36-4ACE-8916-9DDCA4BD1E64}" srcOrd="5" destOrd="0" presId="urn:microsoft.com/office/officeart/2005/8/layout/vList2"/>
    <dgm:cxn modelId="{5C245B13-3172-4DB2-B3E9-9CFBB85B175D}" type="presParOf" srcId="{3841F472-D89C-407C-A927-A9246C822B41}" destId="{A36D2606-4B51-49B6-8908-28590BFC5118}" srcOrd="6" destOrd="0" presId="urn:microsoft.com/office/officeart/2005/8/layout/vList2"/>
    <dgm:cxn modelId="{B779D1E0-AE9A-4A14-A0E1-3DDEBE3A35E2}" type="presParOf" srcId="{3841F472-D89C-407C-A927-A9246C822B41}" destId="{EB5CD26A-400E-4E27-AFEC-0DDBFD894237}" srcOrd="7" destOrd="0" presId="urn:microsoft.com/office/officeart/2005/8/layout/vList2"/>
    <dgm:cxn modelId="{210659C3-7304-4E4E-A764-85BEE2F5B46B}" type="presParOf" srcId="{3841F472-D89C-407C-A927-A9246C822B41}" destId="{8E30584C-2AA4-439B-8AB0-DE36DF6F1534}" srcOrd="8" destOrd="0" presId="urn:microsoft.com/office/officeart/2005/8/layout/vList2"/>
    <dgm:cxn modelId="{9EFA9926-A042-4B96-8C14-50F809726B3A}" type="presParOf" srcId="{3841F472-D89C-407C-A927-A9246C822B41}" destId="{35B8357F-D62F-4219-90FA-03EE0BBE6350}" srcOrd="9" destOrd="0" presId="urn:microsoft.com/office/officeart/2005/8/layout/vList2"/>
    <dgm:cxn modelId="{9A9029CE-0547-4563-9331-22F76D743024}" type="presParOf" srcId="{3841F472-D89C-407C-A927-A9246C822B41}" destId="{E6815A91-8921-401E-834C-17E070B34199}" srcOrd="10" destOrd="0" presId="urn:microsoft.com/office/officeart/2005/8/layout/vList2"/>
    <dgm:cxn modelId="{0D500E93-0C72-4A58-9070-A4EDBE6F6AC9}" type="presParOf" srcId="{3841F472-D89C-407C-A927-A9246C822B41}" destId="{25FDFCAE-60C6-410B-9532-80365F2A68C6}" srcOrd="11" destOrd="0" presId="urn:microsoft.com/office/officeart/2005/8/layout/vList2"/>
    <dgm:cxn modelId="{D95EB3D6-BB7A-47BD-8135-66BEA48D9BC7}" type="presParOf" srcId="{3841F472-D89C-407C-A927-A9246C822B41}" destId="{430CE2C9-1127-46A4-94E1-790742B42C8F}" srcOrd="12" destOrd="0" presId="urn:microsoft.com/office/officeart/2005/8/layout/vList2"/>
    <dgm:cxn modelId="{19415C1C-48AE-447B-9397-C91C19DFFE8A}" type="presParOf" srcId="{3841F472-D89C-407C-A927-A9246C822B41}" destId="{B63150B9-8411-43C2-A55A-25C46247E23A}" srcOrd="13" destOrd="0" presId="urn:microsoft.com/office/officeart/2005/8/layout/vList2"/>
    <dgm:cxn modelId="{75F198F7-68C5-417D-BB7B-A82C3DD5DB3E}" type="presParOf" srcId="{3841F472-D89C-407C-A927-A9246C822B41}" destId="{3F543F31-0DC6-45A1-8B1A-C51C794B3A14}" srcOrd="14" destOrd="0" presId="urn:microsoft.com/office/officeart/2005/8/layout/vList2"/>
    <dgm:cxn modelId="{253CF6E1-8951-4124-85B4-BF70F3A70887}" type="presParOf" srcId="{3841F472-D89C-407C-A927-A9246C822B41}" destId="{A1E7DD1F-0231-40F5-99AB-738D78963CBB}" srcOrd="15" destOrd="0" presId="urn:microsoft.com/office/officeart/2005/8/layout/vList2"/>
    <dgm:cxn modelId="{C43E86B8-1F4E-4D6D-97F8-D735C0DB100B}" type="presParOf" srcId="{3841F472-D89C-407C-A927-A9246C822B41}" destId="{28E88328-A4F0-4F63-84E4-F8877BC2BEA4}" srcOrd="16" destOrd="0" presId="urn:microsoft.com/office/officeart/2005/8/layout/vList2"/>
    <dgm:cxn modelId="{068BF25B-1DC0-45EB-9518-5CADB6CC704D}" type="presParOf" srcId="{3841F472-D89C-407C-A927-A9246C822B41}" destId="{B478B2FB-88EF-491F-8A66-4A54E21AA14F}" srcOrd="17" destOrd="0" presId="urn:microsoft.com/office/officeart/2005/8/layout/vList2"/>
    <dgm:cxn modelId="{9CC35FCB-6BE2-4B05-98A2-D87163508283}" type="presParOf" srcId="{3841F472-D89C-407C-A927-A9246C822B41}" destId="{1917D3FF-611E-422B-8162-66D4E2840804}" srcOrd="18" destOrd="0" presId="urn:microsoft.com/office/officeart/2005/8/layout/vList2"/>
    <dgm:cxn modelId="{3C0CC671-5ED2-48EE-ADCF-9B3DA0B03487}" type="presParOf" srcId="{3841F472-D89C-407C-A927-A9246C822B41}" destId="{D224E092-FB31-4176-9B8D-EA43B5110F2E}" srcOrd="19" destOrd="0" presId="urn:microsoft.com/office/officeart/2005/8/layout/vList2"/>
    <dgm:cxn modelId="{3322ACD2-5F0E-4461-8E10-CABADAA32EE9}" type="presParOf" srcId="{3841F472-D89C-407C-A927-A9246C822B41}" destId="{CE3B7068-E4CB-4101-A91C-D8B01925E2BC}" srcOrd="20" destOrd="0" presId="urn:microsoft.com/office/officeart/2005/8/layout/vList2"/>
    <dgm:cxn modelId="{E7068FF2-C9C8-4ECF-A91B-F28C4AB16924}" type="presParOf" srcId="{3841F472-D89C-407C-A927-A9246C822B41}" destId="{3B2B93DE-4E29-434A-8A25-097041D08073}" srcOrd="21" destOrd="0" presId="urn:microsoft.com/office/officeart/2005/8/layout/vList2"/>
    <dgm:cxn modelId="{6F37C833-536B-4399-B76F-625B98721E32}" type="presParOf" srcId="{3841F472-D89C-407C-A927-A9246C822B41}" destId="{A1C3004F-7799-4102-B616-C44E493DE6F1}" srcOrd="22" destOrd="0" presId="urn:microsoft.com/office/officeart/2005/8/layout/vList2"/>
    <dgm:cxn modelId="{DB43560D-70A9-48C2-B75C-15EABACFE6C0}" type="presParOf" srcId="{3841F472-D89C-407C-A927-A9246C822B41}" destId="{8F4D0B95-5C83-47C4-A496-34C8789BFB2A}" srcOrd="23" destOrd="0" presId="urn:microsoft.com/office/officeart/2005/8/layout/vList2"/>
    <dgm:cxn modelId="{D22378D1-8256-4721-A779-5A50A584A043}" type="presParOf" srcId="{3841F472-D89C-407C-A927-A9246C822B41}" destId="{4C0796E2-0F06-43D6-B824-E6317FAF43EC}" srcOrd="2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A817E-97D1-4B54-AA83-42A8E8737184}"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lang="en-US"/>
        </a:p>
      </dgm:t>
    </dgm:pt>
    <dgm:pt modelId="{3E31770C-BE31-42BB-B749-0A85E1365492}">
      <dgm:prSet custT="1"/>
      <dgm:spPr/>
      <dgm:t>
        <a:bodyPr/>
        <a:lstStyle/>
        <a:p>
          <a:r>
            <a:rPr lang="en-US" sz="2800" dirty="0"/>
            <a:t>Building an Interprofessional and Diverse workforce in substance Use and Pain (T32)</a:t>
          </a:r>
        </a:p>
      </dgm:t>
    </dgm:pt>
    <dgm:pt modelId="{40888E36-228F-4FB7-8DFA-4EFE6594B91E}" type="parTrans" cxnId="{3E6CF96F-1637-490F-8A4D-06355D6E6FF1}">
      <dgm:prSet/>
      <dgm:spPr/>
      <dgm:t>
        <a:bodyPr/>
        <a:lstStyle/>
        <a:p>
          <a:endParaRPr lang="en-US"/>
        </a:p>
      </dgm:t>
    </dgm:pt>
    <dgm:pt modelId="{A3853311-B377-4B72-89BE-AB22577AF75C}" type="sibTrans" cxnId="{3E6CF96F-1637-490F-8A4D-06355D6E6FF1}">
      <dgm:prSet/>
      <dgm:spPr/>
      <dgm:t>
        <a:bodyPr/>
        <a:lstStyle/>
        <a:p>
          <a:endParaRPr lang="en-US"/>
        </a:p>
      </dgm:t>
    </dgm:pt>
    <dgm:pt modelId="{1E94C183-231A-4F50-AA9A-95D5885FBED1}">
      <dgm:prSet custT="1"/>
      <dgm:spPr/>
      <dgm:t>
        <a:bodyPr/>
        <a:lstStyle/>
        <a:p>
          <a:r>
            <a:rPr lang="en-US" sz="2800" dirty="0"/>
            <a:t>Mentoring the next generation of researchers at the intersection of opioid use disorder and chronic pain (K24)</a:t>
          </a:r>
        </a:p>
      </dgm:t>
    </dgm:pt>
    <dgm:pt modelId="{1147228C-7A66-4F13-89EA-17EFB651A1BB}" type="parTrans" cxnId="{F36C358C-0159-4BDB-9724-45C9E8909727}">
      <dgm:prSet/>
      <dgm:spPr/>
      <dgm:t>
        <a:bodyPr/>
        <a:lstStyle/>
        <a:p>
          <a:endParaRPr lang="en-US"/>
        </a:p>
      </dgm:t>
    </dgm:pt>
    <dgm:pt modelId="{D1494017-6696-4B5D-A7ED-11BE840C8E44}" type="sibTrans" cxnId="{F36C358C-0159-4BDB-9724-45C9E8909727}">
      <dgm:prSet/>
      <dgm:spPr/>
      <dgm:t>
        <a:bodyPr/>
        <a:lstStyle/>
        <a:p>
          <a:endParaRPr lang="en-US"/>
        </a:p>
      </dgm:t>
    </dgm:pt>
    <dgm:pt modelId="{54770AAC-B45F-4B16-A74E-C89EC4A504B9}" type="pres">
      <dgm:prSet presAssocID="{4C0A817E-97D1-4B54-AA83-42A8E8737184}" presName="linear" presStyleCnt="0">
        <dgm:presLayoutVars>
          <dgm:animLvl val="lvl"/>
          <dgm:resizeHandles val="exact"/>
        </dgm:presLayoutVars>
      </dgm:prSet>
      <dgm:spPr/>
    </dgm:pt>
    <dgm:pt modelId="{387419B3-F1D6-4FD2-AEBA-78342322D266}" type="pres">
      <dgm:prSet presAssocID="{3E31770C-BE31-42BB-B749-0A85E1365492}" presName="parentText" presStyleLbl="node1" presStyleIdx="0" presStyleCnt="2">
        <dgm:presLayoutVars>
          <dgm:chMax val="0"/>
          <dgm:bulletEnabled val="1"/>
        </dgm:presLayoutVars>
      </dgm:prSet>
      <dgm:spPr/>
    </dgm:pt>
    <dgm:pt modelId="{6C9E0A49-CA9C-4087-9D93-C7F9D8C4350B}" type="pres">
      <dgm:prSet presAssocID="{A3853311-B377-4B72-89BE-AB22577AF75C}" presName="spacer" presStyleCnt="0"/>
      <dgm:spPr/>
    </dgm:pt>
    <dgm:pt modelId="{909F7C62-E817-49A1-90AB-9457965F4F7B}" type="pres">
      <dgm:prSet presAssocID="{1E94C183-231A-4F50-AA9A-95D5885FBED1}" presName="parentText" presStyleLbl="node1" presStyleIdx="1" presStyleCnt="2" custScaleY="83318">
        <dgm:presLayoutVars>
          <dgm:chMax val="0"/>
          <dgm:bulletEnabled val="1"/>
        </dgm:presLayoutVars>
      </dgm:prSet>
      <dgm:spPr/>
    </dgm:pt>
  </dgm:ptLst>
  <dgm:cxnLst>
    <dgm:cxn modelId="{843A6D1C-0A30-413D-93F7-BF162E6ED767}" type="presOf" srcId="{4C0A817E-97D1-4B54-AA83-42A8E8737184}" destId="{54770AAC-B45F-4B16-A74E-C89EC4A504B9}" srcOrd="0" destOrd="0" presId="urn:microsoft.com/office/officeart/2005/8/layout/vList2"/>
    <dgm:cxn modelId="{59577E39-D0FF-4BFC-8874-34AEEAE81D02}" type="presOf" srcId="{1E94C183-231A-4F50-AA9A-95D5885FBED1}" destId="{909F7C62-E817-49A1-90AB-9457965F4F7B}" srcOrd="0" destOrd="0" presId="urn:microsoft.com/office/officeart/2005/8/layout/vList2"/>
    <dgm:cxn modelId="{3E6CF96F-1637-490F-8A4D-06355D6E6FF1}" srcId="{4C0A817E-97D1-4B54-AA83-42A8E8737184}" destId="{3E31770C-BE31-42BB-B749-0A85E1365492}" srcOrd="0" destOrd="0" parTransId="{40888E36-228F-4FB7-8DFA-4EFE6594B91E}" sibTransId="{A3853311-B377-4B72-89BE-AB22577AF75C}"/>
    <dgm:cxn modelId="{F36C358C-0159-4BDB-9724-45C9E8909727}" srcId="{4C0A817E-97D1-4B54-AA83-42A8E8737184}" destId="{1E94C183-231A-4F50-AA9A-95D5885FBED1}" srcOrd="1" destOrd="0" parTransId="{1147228C-7A66-4F13-89EA-17EFB651A1BB}" sibTransId="{D1494017-6696-4B5D-A7ED-11BE840C8E44}"/>
    <dgm:cxn modelId="{E4E629FB-0BB6-4990-AFCA-390FA433AA9A}" type="presOf" srcId="{3E31770C-BE31-42BB-B749-0A85E1365492}" destId="{387419B3-F1D6-4FD2-AEBA-78342322D266}" srcOrd="0" destOrd="0" presId="urn:microsoft.com/office/officeart/2005/8/layout/vList2"/>
    <dgm:cxn modelId="{EA34DE01-09E7-40EF-8ED9-AF1EB5873E42}" type="presParOf" srcId="{54770AAC-B45F-4B16-A74E-C89EC4A504B9}" destId="{387419B3-F1D6-4FD2-AEBA-78342322D266}" srcOrd="0" destOrd="0" presId="urn:microsoft.com/office/officeart/2005/8/layout/vList2"/>
    <dgm:cxn modelId="{E64372F8-8092-4848-BC46-66B595279388}" type="presParOf" srcId="{54770AAC-B45F-4B16-A74E-C89EC4A504B9}" destId="{6C9E0A49-CA9C-4087-9D93-C7F9D8C4350B}" srcOrd="1" destOrd="0" presId="urn:microsoft.com/office/officeart/2005/8/layout/vList2"/>
    <dgm:cxn modelId="{21BD892E-9191-4F94-A4B8-CAAA3C1BE4E8}" type="presParOf" srcId="{54770AAC-B45F-4B16-A74E-C89EC4A504B9}" destId="{909F7C62-E817-49A1-90AB-9457965F4F7B}"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162E1-56C4-44D5-9053-6DC2787D394E}"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82C4D38F-4C61-4C9E-A4F6-DD3D862BAACF}">
      <dgm:prSet/>
      <dgm:spPr/>
      <dgm:t>
        <a:bodyPr/>
        <a:lstStyle/>
        <a:p>
          <a:r>
            <a:rPr lang="en-US" b="1"/>
            <a:t>SBDC</a:t>
          </a:r>
          <a:endParaRPr lang="en-US"/>
        </a:p>
      </dgm:t>
    </dgm:pt>
    <dgm:pt modelId="{20491D22-89D7-462F-AEB0-A42453277BBA}" type="parTrans" cxnId="{BBD2B042-ACEF-4FC2-BA9D-783912586A5C}">
      <dgm:prSet/>
      <dgm:spPr/>
      <dgm:t>
        <a:bodyPr/>
        <a:lstStyle/>
        <a:p>
          <a:endParaRPr lang="en-US"/>
        </a:p>
      </dgm:t>
    </dgm:pt>
    <dgm:pt modelId="{57D2C5AE-0CA4-43AF-9824-978C762C99D2}" type="sibTrans" cxnId="{BBD2B042-ACEF-4FC2-BA9D-783912586A5C}">
      <dgm:prSet/>
      <dgm:spPr/>
      <dgm:t>
        <a:bodyPr/>
        <a:lstStyle/>
        <a:p>
          <a:endParaRPr lang="en-US"/>
        </a:p>
      </dgm:t>
    </dgm:pt>
    <dgm:pt modelId="{550948D2-BF57-426F-822C-344738B231D8}">
      <dgm:prSet/>
      <dgm:spPr/>
      <dgm:t>
        <a:bodyPr/>
        <a:lstStyle/>
        <a:p>
          <a:r>
            <a:rPr lang="en-US" dirty="0"/>
            <a:t>Actively working with Pitt’s SBDC for strategic planning</a:t>
          </a:r>
        </a:p>
      </dgm:t>
    </dgm:pt>
    <dgm:pt modelId="{7044FCEB-D206-4F29-A23D-4CC3195F2D0D}" type="parTrans" cxnId="{175C0F9A-CE52-4794-B54D-5A9A14D80CF1}">
      <dgm:prSet/>
      <dgm:spPr/>
      <dgm:t>
        <a:bodyPr/>
        <a:lstStyle/>
        <a:p>
          <a:endParaRPr lang="en-US"/>
        </a:p>
      </dgm:t>
    </dgm:pt>
    <dgm:pt modelId="{3A43C7A4-E6C8-47A1-859D-BF342272B9F8}" type="sibTrans" cxnId="{175C0F9A-CE52-4794-B54D-5A9A14D80CF1}">
      <dgm:prSet/>
      <dgm:spPr/>
      <dgm:t>
        <a:bodyPr/>
        <a:lstStyle/>
        <a:p>
          <a:endParaRPr lang="en-US"/>
        </a:p>
      </dgm:t>
    </dgm:pt>
    <dgm:pt modelId="{F2DF9F4E-7904-4277-B2F4-87F4CFF2A65D}">
      <dgm:prSet/>
      <dgm:spPr/>
      <dgm:t>
        <a:bodyPr/>
        <a:lstStyle/>
        <a:p>
          <a:r>
            <a:rPr lang="en-US" b="1" dirty="0"/>
            <a:t>New, Larger Office Space</a:t>
          </a:r>
          <a:endParaRPr lang="en-US" dirty="0"/>
        </a:p>
      </dgm:t>
    </dgm:pt>
    <dgm:pt modelId="{1E617024-F0EC-47A1-A5E7-A5A6A75C9F84}" type="parTrans" cxnId="{DEA61A1A-34B1-47B5-A1D8-24FAFAA8C064}">
      <dgm:prSet/>
      <dgm:spPr/>
      <dgm:t>
        <a:bodyPr/>
        <a:lstStyle/>
        <a:p>
          <a:endParaRPr lang="en-US"/>
        </a:p>
      </dgm:t>
    </dgm:pt>
    <dgm:pt modelId="{5D70EC1F-45ED-4493-8BC1-91B073F08733}" type="sibTrans" cxnId="{DEA61A1A-34B1-47B5-A1D8-24FAFAA8C064}">
      <dgm:prSet/>
      <dgm:spPr/>
      <dgm:t>
        <a:bodyPr/>
        <a:lstStyle/>
        <a:p>
          <a:endParaRPr lang="en-US"/>
        </a:p>
      </dgm:t>
    </dgm:pt>
    <dgm:pt modelId="{BCDE8982-A4A5-4F9B-839D-76C763F2CE46}">
      <dgm:prSet/>
      <dgm:spPr/>
      <dgm:t>
        <a:bodyPr/>
        <a:lstStyle/>
        <a:p>
          <a:r>
            <a:rPr lang="en-US" dirty="0"/>
            <a:t>Planning phase. Move-in estimated Spring 2023</a:t>
          </a:r>
        </a:p>
      </dgm:t>
    </dgm:pt>
    <dgm:pt modelId="{D2F26D63-6996-4D3F-9B48-F40CCE987CC0}" type="parTrans" cxnId="{55143802-627C-42C2-B043-72ED0F9476FB}">
      <dgm:prSet/>
      <dgm:spPr/>
      <dgm:t>
        <a:bodyPr/>
        <a:lstStyle/>
        <a:p>
          <a:endParaRPr lang="en-US"/>
        </a:p>
      </dgm:t>
    </dgm:pt>
    <dgm:pt modelId="{CD062863-0CAC-49BC-AE5F-6A5AC046E0A5}" type="sibTrans" cxnId="{55143802-627C-42C2-B043-72ED0F9476FB}">
      <dgm:prSet/>
      <dgm:spPr/>
      <dgm:t>
        <a:bodyPr/>
        <a:lstStyle/>
        <a:p>
          <a:endParaRPr lang="en-US"/>
        </a:p>
      </dgm:t>
    </dgm:pt>
    <dgm:pt modelId="{01454E8F-8F56-4DCB-A534-37C357D273D9}">
      <dgm:prSet/>
      <dgm:spPr/>
      <dgm:t>
        <a:bodyPr/>
        <a:lstStyle/>
        <a:p>
          <a:r>
            <a:rPr lang="en-US" b="1" dirty="0"/>
            <a:t>Social Media</a:t>
          </a:r>
          <a:endParaRPr lang="en-US" dirty="0"/>
        </a:p>
      </dgm:t>
    </dgm:pt>
    <dgm:pt modelId="{D812B09E-9038-4E46-ADC1-36007EF92651}" type="parTrans" cxnId="{A18E9C34-97E5-4A0B-8062-82D941256A12}">
      <dgm:prSet/>
      <dgm:spPr/>
      <dgm:t>
        <a:bodyPr/>
        <a:lstStyle/>
        <a:p>
          <a:endParaRPr lang="en-US"/>
        </a:p>
      </dgm:t>
    </dgm:pt>
    <dgm:pt modelId="{DBF91C40-C3FD-4888-9356-16CC516FFFD8}" type="sibTrans" cxnId="{A18E9C34-97E5-4A0B-8062-82D941256A12}">
      <dgm:prSet/>
      <dgm:spPr/>
      <dgm:t>
        <a:bodyPr/>
        <a:lstStyle/>
        <a:p>
          <a:endParaRPr lang="en-US"/>
        </a:p>
      </dgm:t>
    </dgm:pt>
    <dgm:pt modelId="{D5D3C29D-DA6F-47EC-A384-1DE9E1B5BA26}">
      <dgm:prSet/>
      <dgm:spPr/>
      <dgm:t>
        <a:bodyPr/>
        <a:lstStyle/>
        <a:p>
          <a:r>
            <a:rPr lang="en-US" dirty="0"/>
            <a:t>Facebook, Instagram, Twitter, and LinkedIn being used to build awareness and increase reach.</a:t>
          </a:r>
        </a:p>
      </dgm:t>
    </dgm:pt>
    <dgm:pt modelId="{BC240B60-3DE9-4033-A936-9EAD55C58D61}" type="parTrans" cxnId="{6579C289-AB11-4C79-B55A-CAE3990F77A4}">
      <dgm:prSet/>
      <dgm:spPr/>
      <dgm:t>
        <a:bodyPr/>
        <a:lstStyle/>
        <a:p>
          <a:endParaRPr lang="en-US"/>
        </a:p>
      </dgm:t>
    </dgm:pt>
    <dgm:pt modelId="{BB4B3971-2641-4FCA-9B6D-C7E123D9A842}" type="sibTrans" cxnId="{6579C289-AB11-4C79-B55A-CAE3990F77A4}">
      <dgm:prSet/>
      <dgm:spPr/>
      <dgm:t>
        <a:bodyPr/>
        <a:lstStyle/>
        <a:p>
          <a:endParaRPr lang="en-US"/>
        </a:p>
      </dgm:t>
    </dgm:pt>
    <dgm:pt modelId="{1DFD2971-D036-4765-8D48-7D41CA51065C}">
      <dgm:prSet/>
      <dgm:spPr/>
      <dgm:t>
        <a:bodyPr/>
        <a:lstStyle/>
        <a:p>
          <a:r>
            <a:rPr lang="en-US" b="1"/>
            <a:t>Outreach</a:t>
          </a:r>
          <a:endParaRPr lang="en-US"/>
        </a:p>
      </dgm:t>
    </dgm:pt>
    <dgm:pt modelId="{AB403664-8176-463C-9068-E1345C648DB5}" type="parTrans" cxnId="{95586410-3BEB-4880-84A1-7F685527AAA8}">
      <dgm:prSet/>
      <dgm:spPr/>
      <dgm:t>
        <a:bodyPr/>
        <a:lstStyle/>
        <a:p>
          <a:endParaRPr lang="en-US"/>
        </a:p>
      </dgm:t>
    </dgm:pt>
    <dgm:pt modelId="{F4D419FF-873F-4A31-B324-A3CBCF9E9C38}" type="sibTrans" cxnId="{95586410-3BEB-4880-84A1-7F685527AAA8}">
      <dgm:prSet/>
      <dgm:spPr/>
      <dgm:t>
        <a:bodyPr/>
        <a:lstStyle/>
        <a:p>
          <a:endParaRPr lang="en-US"/>
        </a:p>
      </dgm:t>
    </dgm:pt>
    <dgm:pt modelId="{58880102-1F19-46A6-90DF-BBADF9980897}">
      <dgm:prSet/>
      <dgm:spPr/>
      <dgm:t>
        <a:bodyPr/>
        <a:lstStyle/>
        <a:p>
          <a:r>
            <a:rPr lang="en-US" dirty="0"/>
            <a:t>Generated a list of other, similar research centers across the country. List will be used for both networking and potential future collaboration. </a:t>
          </a:r>
        </a:p>
      </dgm:t>
    </dgm:pt>
    <dgm:pt modelId="{579A5EA2-96CD-4109-8E87-ED449654CAF9}" type="parTrans" cxnId="{59519516-A6DE-4E53-9FE9-E05F161D26C1}">
      <dgm:prSet/>
      <dgm:spPr/>
      <dgm:t>
        <a:bodyPr/>
        <a:lstStyle/>
        <a:p>
          <a:endParaRPr lang="en-US"/>
        </a:p>
      </dgm:t>
    </dgm:pt>
    <dgm:pt modelId="{A7742B48-2F8E-4D86-8E76-BCE457A86B82}" type="sibTrans" cxnId="{59519516-A6DE-4E53-9FE9-E05F161D26C1}">
      <dgm:prSet/>
      <dgm:spPr/>
      <dgm:t>
        <a:bodyPr/>
        <a:lstStyle/>
        <a:p>
          <a:endParaRPr lang="en-US"/>
        </a:p>
      </dgm:t>
    </dgm:pt>
    <dgm:pt modelId="{2D0B8E7E-5686-4202-9F30-FFCCB0F368E0}">
      <dgm:prSet/>
      <dgm:spPr/>
      <dgm:t>
        <a:bodyPr/>
        <a:lstStyle/>
        <a:p>
          <a:r>
            <a:rPr lang="en-US" b="1" dirty="0"/>
            <a:t>Fundraising</a:t>
          </a:r>
        </a:p>
      </dgm:t>
    </dgm:pt>
    <dgm:pt modelId="{E7D8163C-3795-4A02-A522-BAD0731636FB}" type="parTrans" cxnId="{E4699318-D257-46B4-A9DF-68BC40EB406C}">
      <dgm:prSet/>
      <dgm:spPr/>
      <dgm:t>
        <a:bodyPr/>
        <a:lstStyle/>
        <a:p>
          <a:endParaRPr lang="en-US"/>
        </a:p>
      </dgm:t>
    </dgm:pt>
    <dgm:pt modelId="{B406A7A4-310F-4E0D-B10B-74ED06D480D2}" type="sibTrans" cxnId="{E4699318-D257-46B4-A9DF-68BC40EB406C}">
      <dgm:prSet/>
      <dgm:spPr/>
      <dgm:t>
        <a:bodyPr/>
        <a:lstStyle/>
        <a:p>
          <a:endParaRPr lang="en-US"/>
        </a:p>
      </dgm:t>
    </dgm:pt>
    <dgm:pt modelId="{05C9486B-F9D8-4321-9364-E799A72DAB92}">
      <dgm:prSet/>
      <dgm:spPr/>
      <dgm:t>
        <a:bodyPr/>
        <a:lstStyle/>
        <a:p>
          <a:r>
            <a:rPr lang="en-US" dirty="0"/>
            <a:t>Exploring outside donor opportunities to support continuing research</a:t>
          </a:r>
        </a:p>
      </dgm:t>
    </dgm:pt>
    <dgm:pt modelId="{AF32C318-5235-48C8-AD87-51C1E0E968EB}" type="parTrans" cxnId="{350B6F3C-0EE4-4B93-A552-31E1B254C19C}">
      <dgm:prSet/>
      <dgm:spPr/>
      <dgm:t>
        <a:bodyPr/>
        <a:lstStyle/>
        <a:p>
          <a:endParaRPr lang="en-US"/>
        </a:p>
      </dgm:t>
    </dgm:pt>
    <dgm:pt modelId="{58B3B285-96C0-4564-BCF6-ED8C39228A8F}" type="sibTrans" cxnId="{350B6F3C-0EE4-4B93-A552-31E1B254C19C}">
      <dgm:prSet/>
      <dgm:spPr/>
      <dgm:t>
        <a:bodyPr/>
        <a:lstStyle/>
        <a:p>
          <a:endParaRPr lang="en-US"/>
        </a:p>
      </dgm:t>
    </dgm:pt>
    <dgm:pt modelId="{54C35213-5953-492A-B944-CBE53065D6E3}" type="pres">
      <dgm:prSet presAssocID="{B04162E1-56C4-44D5-9053-6DC2787D394E}" presName="Name0" presStyleCnt="0">
        <dgm:presLayoutVars>
          <dgm:dir/>
          <dgm:animLvl val="lvl"/>
          <dgm:resizeHandles val="exact"/>
        </dgm:presLayoutVars>
      </dgm:prSet>
      <dgm:spPr/>
    </dgm:pt>
    <dgm:pt modelId="{3737C239-11B4-4E06-B859-376788E30C7E}" type="pres">
      <dgm:prSet presAssocID="{82C4D38F-4C61-4C9E-A4F6-DD3D862BAACF}" presName="linNode" presStyleCnt="0"/>
      <dgm:spPr/>
    </dgm:pt>
    <dgm:pt modelId="{E076BADF-36E3-4EBD-B262-65B775F2E0F0}" type="pres">
      <dgm:prSet presAssocID="{82C4D38F-4C61-4C9E-A4F6-DD3D862BAACF}" presName="parentText" presStyleLbl="node1" presStyleIdx="0" presStyleCnt="5">
        <dgm:presLayoutVars>
          <dgm:chMax val="1"/>
          <dgm:bulletEnabled val="1"/>
        </dgm:presLayoutVars>
      </dgm:prSet>
      <dgm:spPr/>
    </dgm:pt>
    <dgm:pt modelId="{3F9D9C0F-6231-476F-B427-EB05B218ABC1}" type="pres">
      <dgm:prSet presAssocID="{82C4D38F-4C61-4C9E-A4F6-DD3D862BAACF}" presName="descendantText" presStyleLbl="alignAccFollowNode1" presStyleIdx="0" presStyleCnt="5">
        <dgm:presLayoutVars>
          <dgm:bulletEnabled val="1"/>
        </dgm:presLayoutVars>
      </dgm:prSet>
      <dgm:spPr/>
    </dgm:pt>
    <dgm:pt modelId="{4F8429F8-5175-4A4D-84AB-771397069B22}" type="pres">
      <dgm:prSet presAssocID="{57D2C5AE-0CA4-43AF-9824-978C762C99D2}" presName="sp" presStyleCnt="0"/>
      <dgm:spPr/>
    </dgm:pt>
    <dgm:pt modelId="{38A50E63-151E-4B8A-BEF5-CA16D4D6484A}" type="pres">
      <dgm:prSet presAssocID="{F2DF9F4E-7904-4277-B2F4-87F4CFF2A65D}" presName="linNode" presStyleCnt="0"/>
      <dgm:spPr/>
    </dgm:pt>
    <dgm:pt modelId="{DCEF3C7C-7031-4AD2-B406-58A94BC330EE}" type="pres">
      <dgm:prSet presAssocID="{F2DF9F4E-7904-4277-B2F4-87F4CFF2A65D}" presName="parentText" presStyleLbl="node1" presStyleIdx="1" presStyleCnt="5">
        <dgm:presLayoutVars>
          <dgm:chMax val="1"/>
          <dgm:bulletEnabled val="1"/>
        </dgm:presLayoutVars>
      </dgm:prSet>
      <dgm:spPr/>
    </dgm:pt>
    <dgm:pt modelId="{4CA1CA76-6F0D-4B8B-B3A8-3BC17AD6F3AE}" type="pres">
      <dgm:prSet presAssocID="{F2DF9F4E-7904-4277-B2F4-87F4CFF2A65D}" presName="descendantText" presStyleLbl="alignAccFollowNode1" presStyleIdx="1" presStyleCnt="5">
        <dgm:presLayoutVars>
          <dgm:bulletEnabled val="1"/>
        </dgm:presLayoutVars>
      </dgm:prSet>
      <dgm:spPr/>
    </dgm:pt>
    <dgm:pt modelId="{904CBD6F-D9E1-4CE4-84DE-D4EA69C0A149}" type="pres">
      <dgm:prSet presAssocID="{5D70EC1F-45ED-4493-8BC1-91B073F08733}" presName="sp" presStyleCnt="0"/>
      <dgm:spPr/>
    </dgm:pt>
    <dgm:pt modelId="{7E430287-2862-4329-9F81-3653D1C56E65}" type="pres">
      <dgm:prSet presAssocID="{01454E8F-8F56-4DCB-A534-37C357D273D9}" presName="linNode" presStyleCnt="0"/>
      <dgm:spPr/>
    </dgm:pt>
    <dgm:pt modelId="{85F18F91-A175-4B68-90A8-79B0F28DEDFC}" type="pres">
      <dgm:prSet presAssocID="{01454E8F-8F56-4DCB-A534-37C357D273D9}" presName="parentText" presStyleLbl="node1" presStyleIdx="2" presStyleCnt="5">
        <dgm:presLayoutVars>
          <dgm:chMax val="1"/>
          <dgm:bulletEnabled val="1"/>
        </dgm:presLayoutVars>
      </dgm:prSet>
      <dgm:spPr/>
    </dgm:pt>
    <dgm:pt modelId="{C949F39B-0EF2-4D9B-8CF5-8749D314FFA9}" type="pres">
      <dgm:prSet presAssocID="{01454E8F-8F56-4DCB-A534-37C357D273D9}" presName="descendantText" presStyleLbl="alignAccFollowNode1" presStyleIdx="2" presStyleCnt="5">
        <dgm:presLayoutVars>
          <dgm:bulletEnabled val="1"/>
        </dgm:presLayoutVars>
      </dgm:prSet>
      <dgm:spPr/>
    </dgm:pt>
    <dgm:pt modelId="{45104311-EBFF-40A8-B406-CBABDF66289C}" type="pres">
      <dgm:prSet presAssocID="{DBF91C40-C3FD-4888-9356-16CC516FFFD8}" presName="sp" presStyleCnt="0"/>
      <dgm:spPr/>
    </dgm:pt>
    <dgm:pt modelId="{F8622C57-0484-4554-93D7-D2F875E81701}" type="pres">
      <dgm:prSet presAssocID="{1DFD2971-D036-4765-8D48-7D41CA51065C}" presName="linNode" presStyleCnt="0"/>
      <dgm:spPr/>
    </dgm:pt>
    <dgm:pt modelId="{5F6015C9-CE47-4DA7-AE3D-F2F814F93249}" type="pres">
      <dgm:prSet presAssocID="{1DFD2971-D036-4765-8D48-7D41CA51065C}" presName="parentText" presStyleLbl="node1" presStyleIdx="3" presStyleCnt="5">
        <dgm:presLayoutVars>
          <dgm:chMax val="1"/>
          <dgm:bulletEnabled val="1"/>
        </dgm:presLayoutVars>
      </dgm:prSet>
      <dgm:spPr/>
    </dgm:pt>
    <dgm:pt modelId="{529B5B4E-5783-4C58-8316-D7C454486007}" type="pres">
      <dgm:prSet presAssocID="{1DFD2971-D036-4765-8D48-7D41CA51065C}" presName="descendantText" presStyleLbl="alignAccFollowNode1" presStyleIdx="3" presStyleCnt="5">
        <dgm:presLayoutVars>
          <dgm:bulletEnabled val="1"/>
        </dgm:presLayoutVars>
      </dgm:prSet>
      <dgm:spPr/>
    </dgm:pt>
    <dgm:pt modelId="{9A26DC32-E286-49AB-8D03-EA609A0B158D}" type="pres">
      <dgm:prSet presAssocID="{F4D419FF-873F-4A31-B324-A3CBCF9E9C38}" presName="sp" presStyleCnt="0"/>
      <dgm:spPr/>
    </dgm:pt>
    <dgm:pt modelId="{C86FF964-B1F7-47E6-BD61-785D8A180461}" type="pres">
      <dgm:prSet presAssocID="{2D0B8E7E-5686-4202-9F30-FFCCB0F368E0}" presName="linNode" presStyleCnt="0"/>
      <dgm:spPr/>
    </dgm:pt>
    <dgm:pt modelId="{C4B2C3A9-E40C-43DD-B48C-A44AFEE1CC48}" type="pres">
      <dgm:prSet presAssocID="{2D0B8E7E-5686-4202-9F30-FFCCB0F368E0}" presName="parentText" presStyleLbl="node1" presStyleIdx="4" presStyleCnt="5">
        <dgm:presLayoutVars>
          <dgm:chMax val="1"/>
          <dgm:bulletEnabled val="1"/>
        </dgm:presLayoutVars>
      </dgm:prSet>
      <dgm:spPr/>
    </dgm:pt>
    <dgm:pt modelId="{121D8CB5-5E2F-4769-9119-D16D714DF31B}" type="pres">
      <dgm:prSet presAssocID="{2D0B8E7E-5686-4202-9F30-FFCCB0F368E0}" presName="descendantText" presStyleLbl="alignAccFollowNode1" presStyleIdx="4" presStyleCnt="5">
        <dgm:presLayoutVars>
          <dgm:bulletEnabled val="1"/>
        </dgm:presLayoutVars>
      </dgm:prSet>
      <dgm:spPr/>
    </dgm:pt>
  </dgm:ptLst>
  <dgm:cxnLst>
    <dgm:cxn modelId="{55143802-627C-42C2-B043-72ED0F9476FB}" srcId="{F2DF9F4E-7904-4277-B2F4-87F4CFF2A65D}" destId="{BCDE8982-A4A5-4F9B-839D-76C763F2CE46}" srcOrd="0" destOrd="0" parTransId="{D2F26D63-6996-4D3F-9B48-F40CCE987CC0}" sibTransId="{CD062863-0CAC-49BC-AE5F-6A5AC046E0A5}"/>
    <dgm:cxn modelId="{95586410-3BEB-4880-84A1-7F685527AAA8}" srcId="{B04162E1-56C4-44D5-9053-6DC2787D394E}" destId="{1DFD2971-D036-4765-8D48-7D41CA51065C}" srcOrd="3" destOrd="0" parTransId="{AB403664-8176-463C-9068-E1345C648DB5}" sibTransId="{F4D419FF-873F-4A31-B324-A3CBCF9E9C38}"/>
    <dgm:cxn modelId="{59519516-A6DE-4E53-9FE9-E05F161D26C1}" srcId="{1DFD2971-D036-4765-8D48-7D41CA51065C}" destId="{58880102-1F19-46A6-90DF-BBADF9980897}" srcOrd="0" destOrd="0" parTransId="{579A5EA2-96CD-4109-8E87-ED449654CAF9}" sibTransId="{A7742B48-2F8E-4D86-8E76-BCE457A86B82}"/>
    <dgm:cxn modelId="{E4699318-D257-46B4-A9DF-68BC40EB406C}" srcId="{B04162E1-56C4-44D5-9053-6DC2787D394E}" destId="{2D0B8E7E-5686-4202-9F30-FFCCB0F368E0}" srcOrd="4" destOrd="0" parTransId="{E7D8163C-3795-4A02-A522-BAD0731636FB}" sibTransId="{B406A7A4-310F-4E0D-B10B-74ED06D480D2}"/>
    <dgm:cxn modelId="{DEA61A1A-34B1-47B5-A1D8-24FAFAA8C064}" srcId="{B04162E1-56C4-44D5-9053-6DC2787D394E}" destId="{F2DF9F4E-7904-4277-B2F4-87F4CFF2A65D}" srcOrd="1" destOrd="0" parTransId="{1E617024-F0EC-47A1-A5E7-A5A6A75C9F84}" sibTransId="{5D70EC1F-45ED-4493-8BC1-91B073F08733}"/>
    <dgm:cxn modelId="{A18E9C34-97E5-4A0B-8062-82D941256A12}" srcId="{B04162E1-56C4-44D5-9053-6DC2787D394E}" destId="{01454E8F-8F56-4DCB-A534-37C357D273D9}" srcOrd="2" destOrd="0" parTransId="{D812B09E-9038-4E46-ADC1-36007EF92651}" sibTransId="{DBF91C40-C3FD-4888-9356-16CC516FFFD8}"/>
    <dgm:cxn modelId="{AB520139-FADF-4BB0-B9E2-02A472C7CA04}" type="presOf" srcId="{1DFD2971-D036-4765-8D48-7D41CA51065C}" destId="{5F6015C9-CE47-4DA7-AE3D-F2F814F93249}" srcOrd="0" destOrd="0" presId="urn:microsoft.com/office/officeart/2005/8/layout/vList5"/>
    <dgm:cxn modelId="{350B6F3C-0EE4-4B93-A552-31E1B254C19C}" srcId="{2D0B8E7E-5686-4202-9F30-FFCCB0F368E0}" destId="{05C9486B-F9D8-4321-9364-E799A72DAB92}" srcOrd="0" destOrd="0" parTransId="{AF32C318-5235-48C8-AD87-51C1E0E968EB}" sibTransId="{58B3B285-96C0-4564-BCF6-ED8C39228A8F}"/>
    <dgm:cxn modelId="{BBD2B042-ACEF-4FC2-BA9D-783912586A5C}" srcId="{B04162E1-56C4-44D5-9053-6DC2787D394E}" destId="{82C4D38F-4C61-4C9E-A4F6-DD3D862BAACF}" srcOrd="0" destOrd="0" parTransId="{20491D22-89D7-462F-AEB0-A42453277BBA}" sibTransId="{57D2C5AE-0CA4-43AF-9824-978C762C99D2}"/>
    <dgm:cxn modelId="{47DB746D-653C-4DB6-8052-72DD4833260B}" type="presOf" srcId="{D5D3C29D-DA6F-47EC-A384-1DE9E1B5BA26}" destId="{C949F39B-0EF2-4D9B-8CF5-8749D314FFA9}" srcOrd="0" destOrd="0" presId="urn:microsoft.com/office/officeart/2005/8/layout/vList5"/>
    <dgm:cxn modelId="{8AC4E178-21BC-4F79-A31C-E5EAEC13E094}" type="presOf" srcId="{BCDE8982-A4A5-4F9B-839D-76C763F2CE46}" destId="{4CA1CA76-6F0D-4B8B-B3A8-3BC17AD6F3AE}" srcOrd="0" destOrd="0" presId="urn:microsoft.com/office/officeart/2005/8/layout/vList5"/>
    <dgm:cxn modelId="{6579C289-AB11-4C79-B55A-CAE3990F77A4}" srcId="{01454E8F-8F56-4DCB-A534-37C357D273D9}" destId="{D5D3C29D-DA6F-47EC-A384-1DE9E1B5BA26}" srcOrd="0" destOrd="0" parTransId="{BC240B60-3DE9-4033-A936-9EAD55C58D61}" sibTransId="{BB4B3971-2641-4FCA-9B6D-C7E123D9A842}"/>
    <dgm:cxn modelId="{D1784E8B-A1C2-4943-B026-9AF42DBD6728}" type="presOf" srcId="{B04162E1-56C4-44D5-9053-6DC2787D394E}" destId="{54C35213-5953-492A-B944-CBE53065D6E3}" srcOrd="0" destOrd="0" presId="urn:microsoft.com/office/officeart/2005/8/layout/vList5"/>
    <dgm:cxn modelId="{9E26938D-A8F6-4020-9A5F-AE8AF2686D5F}" type="presOf" srcId="{82C4D38F-4C61-4C9E-A4F6-DD3D862BAACF}" destId="{E076BADF-36E3-4EBD-B262-65B775F2E0F0}" srcOrd="0" destOrd="0" presId="urn:microsoft.com/office/officeart/2005/8/layout/vList5"/>
    <dgm:cxn modelId="{A875BF8F-BFE9-4252-BD6E-753497FCDB7D}" type="presOf" srcId="{58880102-1F19-46A6-90DF-BBADF9980897}" destId="{529B5B4E-5783-4C58-8316-D7C454486007}" srcOrd="0" destOrd="0" presId="urn:microsoft.com/office/officeart/2005/8/layout/vList5"/>
    <dgm:cxn modelId="{A8773697-C8FC-49C4-ACE7-8956D2915D6B}" type="presOf" srcId="{550948D2-BF57-426F-822C-344738B231D8}" destId="{3F9D9C0F-6231-476F-B427-EB05B218ABC1}" srcOrd="0" destOrd="0" presId="urn:microsoft.com/office/officeart/2005/8/layout/vList5"/>
    <dgm:cxn modelId="{175C0F9A-CE52-4794-B54D-5A9A14D80CF1}" srcId="{82C4D38F-4C61-4C9E-A4F6-DD3D862BAACF}" destId="{550948D2-BF57-426F-822C-344738B231D8}" srcOrd="0" destOrd="0" parTransId="{7044FCEB-D206-4F29-A23D-4CC3195F2D0D}" sibTransId="{3A43C7A4-E6C8-47A1-859D-BF342272B9F8}"/>
    <dgm:cxn modelId="{D2B969A2-BD92-4D47-9F97-8C812C57EF09}" type="presOf" srcId="{01454E8F-8F56-4DCB-A534-37C357D273D9}" destId="{85F18F91-A175-4B68-90A8-79B0F28DEDFC}" srcOrd="0" destOrd="0" presId="urn:microsoft.com/office/officeart/2005/8/layout/vList5"/>
    <dgm:cxn modelId="{A087DFC3-D459-443C-8D04-8B70FF485EA6}" type="presOf" srcId="{05C9486B-F9D8-4321-9364-E799A72DAB92}" destId="{121D8CB5-5E2F-4769-9119-D16D714DF31B}" srcOrd="0" destOrd="0" presId="urn:microsoft.com/office/officeart/2005/8/layout/vList5"/>
    <dgm:cxn modelId="{A34827ED-9816-4470-B178-D92DA88BC76F}" type="presOf" srcId="{2D0B8E7E-5686-4202-9F30-FFCCB0F368E0}" destId="{C4B2C3A9-E40C-43DD-B48C-A44AFEE1CC48}" srcOrd="0" destOrd="0" presId="urn:microsoft.com/office/officeart/2005/8/layout/vList5"/>
    <dgm:cxn modelId="{550F66F3-75D8-406F-8BEC-EE952A47D3DB}" type="presOf" srcId="{F2DF9F4E-7904-4277-B2F4-87F4CFF2A65D}" destId="{DCEF3C7C-7031-4AD2-B406-58A94BC330EE}" srcOrd="0" destOrd="0" presId="urn:microsoft.com/office/officeart/2005/8/layout/vList5"/>
    <dgm:cxn modelId="{3F13124A-756C-4501-B4B7-B10584332EF4}" type="presParOf" srcId="{54C35213-5953-492A-B944-CBE53065D6E3}" destId="{3737C239-11B4-4E06-B859-376788E30C7E}" srcOrd="0" destOrd="0" presId="urn:microsoft.com/office/officeart/2005/8/layout/vList5"/>
    <dgm:cxn modelId="{D4743F0C-7137-424D-BF3A-927E6DCA6DAE}" type="presParOf" srcId="{3737C239-11B4-4E06-B859-376788E30C7E}" destId="{E076BADF-36E3-4EBD-B262-65B775F2E0F0}" srcOrd="0" destOrd="0" presId="urn:microsoft.com/office/officeart/2005/8/layout/vList5"/>
    <dgm:cxn modelId="{0329002B-C173-4DA6-B6D9-73A4B4A5BA32}" type="presParOf" srcId="{3737C239-11B4-4E06-B859-376788E30C7E}" destId="{3F9D9C0F-6231-476F-B427-EB05B218ABC1}" srcOrd="1" destOrd="0" presId="urn:microsoft.com/office/officeart/2005/8/layout/vList5"/>
    <dgm:cxn modelId="{D45B2743-372E-4EC8-9413-45D581AD39D7}" type="presParOf" srcId="{54C35213-5953-492A-B944-CBE53065D6E3}" destId="{4F8429F8-5175-4A4D-84AB-771397069B22}" srcOrd="1" destOrd="0" presId="urn:microsoft.com/office/officeart/2005/8/layout/vList5"/>
    <dgm:cxn modelId="{11F91E15-BC93-4380-B886-020564693162}" type="presParOf" srcId="{54C35213-5953-492A-B944-CBE53065D6E3}" destId="{38A50E63-151E-4B8A-BEF5-CA16D4D6484A}" srcOrd="2" destOrd="0" presId="urn:microsoft.com/office/officeart/2005/8/layout/vList5"/>
    <dgm:cxn modelId="{7CC8B4E3-0CE9-4350-8623-32639E5045DC}" type="presParOf" srcId="{38A50E63-151E-4B8A-BEF5-CA16D4D6484A}" destId="{DCEF3C7C-7031-4AD2-B406-58A94BC330EE}" srcOrd="0" destOrd="0" presId="urn:microsoft.com/office/officeart/2005/8/layout/vList5"/>
    <dgm:cxn modelId="{47AD2980-376D-4572-A5C2-3057AFA9051F}" type="presParOf" srcId="{38A50E63-151E-4B8A-BEF5-CA16D4D6484A}" destId="{4CA1CA76-6F0D-4B8B-B3A8-3BC17AD6F3AE}" srcOrd="1" destOrd="0" presId="urn:microsoft.com/office/officeart/2005/8/layout/vList5"/>
    <dgm:cxn modelId="{1C8328CF-6E91-44F7-906F-18BA1EC80DC3}" type="presParOf" srcId="{54C35213-5953-492A-B944-CBE53065D6E3}" destId="{904CBD6F-D9E1-4CE4-84DE-D4EA69C0A149}" srcOrd="3" destOrd="0" presId="urn:microsoft.com/office/officeart/2005/8/layout/vList5"/>
    <dgm:cxn modelId="{23739352-487B-41B2-BD18-506CAF92843C}" type="presParOf" srcId="{54C35213-5953-492A-B944-CBE53065D6E3}" destId="{7E430287-2862-4329-9F81-3653D1C56E65}" srcOrd="4" destOrd="0" presId="urn:microsoft.com/office/officeart/2005/8/layout/vList5"/>
    <dgm:cxn modelId="{5A3D6444-60B4-4784-943D-83C40CD23BA0}" type="presParOf" srcId="{7E430287-2862-4329-9F81-3653D1C56E65}" destId="{85F18F91-A175-4B68-90A8-79B0F28DEDFC}" srcOrd="0" destOrd="0" presId="urn:microsoft.com/office/officeart/2005/8/layout/vList5"/>
    <dgm:cxn modelId="{04F692F4-E38E-415C-B151-BDA88CFA04FD}" type="presParOf" srcId="{7E430287-2862-4329-9F81-3653D1C56E65}" destId="{C949F39B-0EF2-4D9B-8CF5-8749D314FFA9}" srcOrd="1" destOrd="0" presId="urn:microsoft.com/office/officeart/2005/8/layout/vList5"/>
    <dgm:cxn modelId="{DEDA0F5B-DF3C-49A9-934A-FD83241DE48B}" type="presParOf" srcId="{54C35213-5953-492A-B944-CBE53065D6E3}" destId="{45104311-EBFF-40A8-B406-CBABDF66289C}" srcOrd="5" destOrd="0" presId="urn:microsoft.com/office/officeart/2005/8/layout/vList5"/>
    <dgm:cxn modelId="{8FF3DA3C-05A0-423F-8DF9-CF4F35A5022C}" type="presParOf" srcId="{54C35213-5953-492A-B944-CBE53065D6E3}" destId="{F8622C57-0484-4554-93D7-D2F875E81701}" srcOrd="6" destOrd="0" presId="urn:microsoft.com/office/officeart/2005/8/layout/vList5"/>
    <dgm:cxn modelId="{6E90C242-66EE-4A86-A169-D090106523E7}" type="presParOf" srcId="{F8622C57-0484-4554-93D7-D2F875E81701}" destId="{5F6015C9-CE47-4DA7-AE3D-F2F814F93249}" srcOrd="0" destOrd="0" presId="urn:microsoft.com/office/officeart/2005/8/layout/vList5"/>
    <dgm:cxn modelId="{14DA8C43-B7A9-483B-9D78-357F7245A3DC}" type="presParOf" srcId="{F8622C57-0484-4554-93D7-D2F875E81701}" destId="{529B5B4E-5783-4C58-8316-D7C454486007}" srcOrd="1" destOrd="0" presId="urn:microsoft.com/office/officeart/2005/8/layout/vList5"/>
    <dgm:cxn modelId="{9EE07E6C-0892-4630-BCFE-C88149B5D587}" type="presParOf" srcId="{54C35213-5953-492A-B944-CBE53065D6E3}" destId="{9A26DC32-E286-49AB-8D03-EA609A0B158D}" srcOrd="7" destOrd="0" presId="urn:microsoft.com/office/officeart/2005/8/layout/vList5"/>
    <dgm:cxn modelId="{6EB5A3F2-8091-468B-812B-E19786D32DE1}" type="presParOf" srcId="{54C35213-5953-492A-B944-CBE53065D6E3}" destId="{C86FF964-B1F7-47E6-BD61-785D8A180461}" srcOrd="8" destOrd="0" presId="urn:microsoft.com/office/officeart/2005/8/layout/vList5"/>
    <dgm:cxn modelId="{EB130AAC-22D0-42ED-B558-FCF9A19AE8B2}" type="presParOf" srcId="{C86FF964-B1F7-47E6-BD61-785D8A180461}" destId="{C4B2C3A9-E40C-43DD-B48C-A44AFEE1CC48}" srcOrd="0" destOrd="0" presId="urn:microsoft.com/office/officeart/2005/8/layout/vList5"/>
    <dgm:cxn modelId="{9DD60F64-6BFC-4FB9-AA81-EFD3A48EC125}" type="presParOf" srcId="{C86FF964-B1F7-47E6-BD61-785D8A180461}" destId="{121D8CB5-5E2F-4769-9119-D16D714DF31B}" srcOrd="1" destOrd="0" presId="urn:microsoft.com/office/officeart/2005/8/layout/vList5"/>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97E1F2-BF9D-48C5-B413-ACA13183CD3A}"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6AD5F168-5BA2-46F8-90BF-DA80C44DE791}">
      <dgm:prSet custT="1"/>
      <dgm:spPr/>
      <dgm:t>
        <a:bodyPr/>
        <a:lstStyle/>
        <a:p>
          <a:r>
            <a:rPr lang="en-US" sz="3200" dirty="0"/>
            <a:t>champp.pitt.edu</a:t>
          </a:r>
        </a:p>
      </dgm:t>
    </dgm:pt>
    <dgm:pt modelId="{BF285AB1-AFBD-41A4-901C-6D0228DAD4D8}" type="parTrans" cxnId="{96EE3D58-A42D-43EF-9E22-C8DC623AA67C}">
      <dgm:prSet/>
      <dgm:spPr/>
      <dgm:t>
        <a:bodyPr/>
        <a:lstStyle/>
        <a:p>
          <a:endParaRPr lang="en-US" sz="2800"/>
        </a:p>
      </dgm:t>
    </dgm:pt>
    <dgm:pt modelId="{709605EE-4ACD-4535-BF6F-8544C893FE5A}" type="sibTrans" cxnId="{96EE3D58-A42D-43EF-9E22-C8DC623AA67C}">
      <dgm:prSet/>
      <dgm:spPr/>
      <dgm:t>
        <a:bodyPr/>
        <a:lstStyle/>
        <a:p>
          <a:endParaRPr lang="en-US" sz="2800"/>
        </a:p>
      </dgm:t>
    </dgm:pt>
    <dgm:pt modelId="{BB219BA9-C988-4AE1-AC07-A98608FD21FD}">
      <dgm:prSet custT="1"/>
      <dgm:spPr/>
      <dgm:t>
        <a:bodyPr/>
        <a:lstStyle/>
        <a:p>
          <a:r>
            <a:rPr lang="en-US" sz="3200" dirty="0"/>
            <a:t>CHAMPP@pitt.edu</a:t>
          </a:r>
        </a:p>
      </dgm:t>
    </dgm:pt>
    <dgm:pt modelId="{21065F4C-A661-481F-9DE6-B0A2620EE4EE}" type="parTrans" cxnId="{B2000514-47A1-4C6B-8685-FF69F9C851B0}">
      <dgm:prSet/>
      <dgm:spPr/>
      <dgm:t>
        <a:bodyPr/>
        <a:lstStyle/>
        <a:p>
          <a:endParaRPr lang="en-US" sz="2800"/>
        </a:p>
      </dgm:t>
    </dgm:pt>
    <dgm:pt modelId="{7C12EBD8-D5D9-4A0E-8CBD-66ADC98886F0}" type="sibTrans" cxnId="{B2000514-47A1-4C6B-8685-FF69F9C851B0}">
      <dgm:prSet/>
      <dgm:spPr/>
      <dgm:t>
        <a:bodyPr/>
        <a:lstStyle/>
        <a:p>
          <a:endParaRPr lang="en-US" sz="2800"/>
        </a:p>
      </dgm:t>
    </dgm:pt>
    <dgm:pt modelId="{D68BD656-3F12-4EA9-AED9-0864E1FDC749}" type="pres">
      <dgm:prSet presAssocID="{DA97E1F2-BF9D-48C5-B413-ACA13183CD3A}" presName="diagram" presStyleCnt="0">
        <dgm:presLayoutVars>
          <dgm:dir/>
          <dgm:resizeHandles val="exact"/>
        </dgm:presLayoutVars>
      </dgm:prSet>
      <dgm:spPr/>
    </dgm:pt>
    <dgm:pt modelId="{1AE16E0C-BF11-465A-A7B3-6FFCB32EEB77}" type="pres">
      <dgm:prSet presAssocID="{6AD5F168-5BA2-46F8-90BF-DA80C44DE791}" presName="node" presStyleLbl="node1" presStyleIdx="0" presStyleCnt="2">
        <dgm:presLayoutVars>
          <dgm:bulletEnabled val="1"/>
        </dgm:presLayoutVars>
      </dgm:prSet>
      <dgm:spPr/>
    </dgm:pt>
    <dgm:pt modelId="{03213302-B50E-4BD5-AB03-BF87A1629C06}" type="pres">
      <dgm:prSet presAssocID="{709605EE-4ACD-4535-BF6F-8544C893FE5A}" presName="sibTrans" presStyleCnt="0"/>
      <dgm:spPr/>
    </dgm:pt>
    <dgm:pt modelId="{DF5FD38B-B107-4011-8D85-267B54BD3752}" type="pres">
      <dgm:prSet presAssocID="{BB219BA9-C988-4AE1-AC07-A98608FD21FD}" presName="node" presStyleLbl="node1" presStyleIdx="1" presStyleCnt="2">
        <dgm:presLayoutVars>
          <dgm:bulletEnabled val="1"/>
        </dgm:presLayoutVars>
      </dgm:prSet>
      <dgm:spPr/>
    </dgm:pt>
  </dgm:ptLst>
  <dgm:cxnLst>
    <dgm:cxn modelId="{1701DE09-F240-4E95-AC63-CD32F776049C}" type="presOf" srcId="{6AD5F168-5BA2-46F8-90BF-DA80C44DE791}" destId="{1AE16E0C-BF11-465A-A7B3-6FFCB32EEB77}" srcOrd="0" destOrd="0" presId="urn:microsoft.com/office/officeart/2005/8/layout/default"/>
    <dgm:cxn modelId="{B2000514-47A1-4C6B-8685-FF69F9C851B0}" srcId="{DA97E1F2-BF9D-48C5-B413-ACA13183CD3A}" destId="{BB219BA9-C988-4AE1-AC07-A98608FD21FD}" srcOrd="1" destOrd="0" parTransId="{21065F4C-A661-481F-9DE6-B0A2620EE4EE}" sibTransId="{7C12EBD8-D5D9-4A0E-8CBD-66ADC98886F0}"/>
    <dgm:cxn modelId="{F8F71A1B-F7D1-4539-AB7B-8D78F29B1D06}" type="presOf" srcId="{DA97E1F2-BF9D-48C5-B413-ACA13183CD3A}" destId="{D68BD656-3F12-4EA9-AED9-0864E1FDC749}" srcOrd="0" destOrd="0" presId="urn:microsoft.com/office/officeart/2005/8/layout/default"/>
    <dgm:cxn modelId="{96EE3D58-A42D-43EF-9E22-C8DC623AA67C}" srcId="{DA97E1F2-BF9D-48C5-B413-ACA13183CD3A}" destId="{6AD5F168-5BA2-46F8-90BF-DA80C44DE791}" srcOrd="0" destOrd="0" parTransId="{BF285AB1-AFBD-41A4-901C-6D0228DAD4D8}" sibTransId="{709605EE-4ACD-4535-BF6F-8544C893FE5A}"/>
    <dgm:cxn modelId="{35BE62F1-7432-4F68-BDCD-ED05C0038B1D}" type="presOf" srcId="{BB219BA9-C988-4AE1-AC07-A98608FD21FD}" destId="{DF5FD38B-B107-4011-8D85-267B54BD3752}" srcOrd="0" destOrd="0" presId="urn:microsoft.com/office/officeart/2005/8/layout/default"/>
    <dgm:cxn modelId="{02382B9C-95B9-4E80-872E-FFF2B9525111}" type="presParOf" srcId="{D68BD656-3F12-4EA9-AED9-0864E1FDC749}" destId="{1AE16E0C-BF11-465A-A7B3-6FFCB32EEB77}" srcOrd="0" destOrd="0" presId="urn:microsoft.com/office/officeart/2005/8/layout/default"/>
    <dgm:cxn modelId="{83564018-1B60-4D70-83C0-003C3D2FAED9}" type="presParOf" srcId="{D68BD656-3F12-4EA9-AED9-0864E1FDC749}" destId="{03213302-B50E-4BD5-AB03-BF87A1629C06}" srcOrd="1" destOrd="0" presId="urn:microsoft.com/office/officeart/2005/8/layout/default"/>
    <dgm:cxn modelId="{8CA5F2DD-85A7-4A1A-90AD-7DD5F6964FEC}" type="presParOf" srcId="{D68BD656-3F12-4EA9-AED9-0864E1FDC749}" destId="{DF5FD38B-B107-4011-8D85-267B54BD3752}" srcOrd="2" destOrd="0" presId="urn:microsoft.com/office/officeart/2005/8/layout/default"/>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908CE-3C94-4E4B-9087-E5C67BDE1D3E}">
      <dsp:nvSpPr>
        <dsp:cNvPr id="0" name=""/>
        <dsp:cNvSpPr/>
      </dsp:nvSpPr>
      <dsp:spPr>
        <a:xfrm>
          <a:off x="0" y="38594"/>
          <a:ext cx="3000374" cy="1800225"/>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An informal venue to discuss planned or on-going projects and foster collaboration across the university</a:t>
          </a:r>
        </a:p>
      </dsp:txBody>
      <dsp:txXfrm>
        <a:off x="0" y="38594"/>
        <a:ext cx="3000374" cy="1800225"/>
      </dsp:txXfrm>
    </dsp:sp>
    <dsp:sp modelId="{CA4263A8-3ADB-4B98-92E9-8625C32A199A}">
      <dsp:nvSpPr>
        <dsp:cNvPr id="0" name=""/>
        <dsp:cNvSpPr/>
      </dsp:nvSpPr>
      <dsp:spPr>
        <a:xfrm>
          <a:off x="3300412" y="38594"/>
          <a:ext cx="3000374" cy="1800225"/>
        </a:xfrm>
        <a:prstGeom prst="rect">
          <a:avLst/>
        </a:prstGeom>
        <a:gradFill rotWithShape="0">
          <a:gsLst>
            <a:gs pos="0">
              <a:schemeClr val="accent3">
                <a:shade val="80000"/>
                <a:hueOff val="-265492"/>
                <a:satOff val="2703"/>
                <a:lumOff val="16221"/>
                <a:alphaOff val="0"/>
                <a:tint val="50000"/>
                <a:satMod val="300000"/>
              </a:schemeClr>
            </a:gs>
            <a:gs pos="35000">
              <a:schemeClr val="accent3">
                <a:shade val="80000"/>
                <a:hueOff val="-265492"/>
                <a:satOff val="2703"/>
                <a:lumOff val="16221"/>
                <a:alphaOff val="0"/>
                <a:tint val="37000"/>
                <a:satMod val="300000"/>
              </a:schemeClr>
            </a:gs>
            <a:gs pos="100000">
              <a:schemeClr val="accent3">
                <a:shade val="80000"/>
                <a:hueOff val="-265492"/>
                <a:satOff val="2703"/>
                <a:lumOff val="16221"/>
                <a:alphaOff val="0"/>
                <a:tint val="15000"/>
                <a:satMod val="35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Aims pages, manuscripts, etc.</a:t>
          </a:r>
        </a:p>
      </dsp:txBody>
      <dsp:txXfrm>
        <a:off x="3300412" y="38594"/>
        <a:ext cx="3000374" cy="1800225"/>
      </dsp:txXfrm>
    </dsp:sp>
    <dsp:sp modelId="{0E19F822-6B89-4950-8DE2-95FE2E3ABC8B}">
      <dsp:nvSpPr>
        <dsp:cNvPr id="0" name=""/>
        <dsp:cNvSpPr/>
      </dsp:nvSpPr>
      <dsp:spPr>
        <a:xfrm>
          <a:off x="6600824" y="38594"/>
          <a:ext cx="3000374" cy="1800225"/>
        </a:xfrm>
        <a:prstGeom prst="rect">
          <a:avLst/>
        </a:prstGeom>
        <a:gradFill rotWithShape="0">
          <a:gsLst>
            <a:gs pos="0">
              <a:schemeClr val="accent3">
                <a:shade val="80000"/>
                <a:hueOff val="-530984"/>
                <a:satOff val="5406"/>
                <a:lumOff val="32441"/>
                <a:alphaOff val="0"/>
                <a:tint val="50000"/>
                <a:satMod val="300000"/>
              </a:schemeClr>
            </a:gs>
            <a:gs pos="35000">
              <a:schemeClr val="accent3">
                <a:shade val="80000"/>
                <a:hueOff val="-530984"/>
                <a:satOff val="5406"/>
                <a:lumOff val="32441"/>
                <a:alphaOff val="0"/>
                <a:tint val="37000"/>
                <a:satMod val="300000"/>
              </a:schemeClr>
            </a:gs>
            <a:gs pos="100000">
              <a:schemeClr val="accent3">
                <a:shade val="80000"/>
                <a:hueOff val="-530984"/>
                <a:satOff val="5406"/>
                <a:lumOff val="32441"/>
                <a:alphaOff val="0"/>
                <a:tint val="15000"/>
                <a:satMod val="35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Third Thursday of each month</a:t>
          </a:r>
        </a:p>
      </dsp:txBody>
      <dsp:txXfrm>
        <a:off x="6600824" y="38594"/>
        <a:ext cx="3000374" cy="180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44F6F-0F87-4EAC-84F4-06B77C12B1B2}">
      <dsp:nvSpPr>
        <dsp:cNvPr id="0" name=""/>
        <dsp:cNvSpPr/>
      </dsp:nvSpPr>
      <dsp:spPr>
        <a:xfrm rot="5400000">
          <a:off x="5931575" y="-2325338"/>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a:t>Chronic pain &amp; opioid misuse in individuals with serious illness</a:t>
          </a:r>
          <a:endParaRPr lang="en-US" sz="2500" kern="1200"/>
        </a:p>
      </dsp:txBody>
      <dsp:txXfrm rot="-5400000">
        <a:off x="3456432" y="208115"/>
        <a:ext cx="6086458" cy="1077861"/>
      </dsp:txXfrm>
    </dsp:sp>
    <dsp:sp modelId="{2010D49E-11EE-4713-BF67-BA34FD603AC7}">
      <dsp:nvSpPr>
        <dsp:cNvPr id="0" name=""/>
        <dsp:cNvSpPr/>
      </dsp:nvSpPr>
      <dsp:spPr>
        <a:xfrm>
          <a:off x="0" y="494"/>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Jessica Merlin MD, PhD, MBA CHAMPP Director</a:t>
          </a:r>
        </a:p>
      </dsp:txBody>
      <dsp:txXfrm>
        <a:off x="72887" y="73381"/>
        <a:ext cx="3310658" cy="1347327"/>
      </dsp:txXfrm>
    </dsp:sp>
    <dsp:sp modelId="{E17C9E76-2F36-4F7E-810D-30231C9F4C91}">
      <dsp:nvSpPr>
        <dsp:cNvPr id="0" name=""/>
        <dsp:cNvSpPr/>
      </dsp:nvSpPr>
      <dsp:spPr>
        <a:xfrm rot="5400000">
          <a:off x="5931575" y="-757581"/>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a:t>Behavioral pain management in patients with serious and/or chronic illness</a:t>
          </a:r>
          <a:endParaRPr lang="en-US" sz="2500" kern="1200" dirty="0"/>
        </a:p>
      </dsp:txBody>
      <dsp:txXfrm rot="-5400000">
        <a:off x="3456432" y="1775872"/>
        <a:ext cx="6086458" cy="1077861"/>
      </dsp:txXfrm>
    </dsp:sp>
    <dsp:sp modelId="{A2DA41A1-174F-422A-9BAF-D7BFDA9B1592}">
      <dsp:nvSpPr>
        <dsp:cNvPr id="0" name=""/>
        <dsp:cNvSpPr/>
      </dsp:nvSpPr>
      <dsp:spPr>
        <a:xfrm>
          <a:off x="0" y="1568251"/>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Hailey Bulls PhD, MA, CHAMPP Co-Director</a:t>
          </a:r>
        </a:p>
      </dsp:txBody>
      <dsp:txXfrm>
        <a:off x="72887" y="1641138"/>
        <a:ext cx="3310658" cy="1347327"/>
      </dsp:txXfrm>
    </dsp:sp>
    <dsp:sp modelId="{7791D3E1-F99B-450A-AFEA-731BFA4A308C}">
      <dsp:nvSpPr>
        <dsp:cNvPr id="0" name=""/>
        <dsp:cNvSpPr/>
      </dsp:nvSpPr>
      <dsp:spPr>
        <a:xfrm rot="5400000">
          <a:off x="5931575" y="810174"/>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a:t>Brain modulation of pain</a:t>
          </a:r>
          <a:endParaRPr lang="en-US" sz="2500" kern="1200"/>
        </a:p>
      </dsp:txBody>
      <dsp:txXfrm rot="-5400000">
        <a:off x="3456432" y="3343627"/>
        <a:ext cx="6086458" cy="1077861"/>
      </dsp:txXfrm>
    </dsp:sp>
    <dsp:sp modelId="{4AD21634-D4A2-4218-B96C-DA09D11E59CD}">
      <dsp:nvSpPr>
        <dsp:cNvPr id="0" name=""/>
        <dsp:cNvSpPr/>
      </dsp:nvSpPr>
      <dsp:spPr>
        <a:xfrm>
          <a:off x="0" y="3136007"/>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Benedict Alter MD, PhD</a:t>
          </a:r>
        </a:p>
      </dsp:txBody>
      <dsp:txXfrm>
        <a:off x="72887" y="3208894"/>
        <a:ext cx="3310658" cy="1347327"/>
      </dsp:txXfrm>
    </dsp:sp>
    <dsp:sp modelId="{2DB5F0D2-A545-4114-BEE6-BCA8C96AD108}">
      <dsp:nvSpPr>
        <dsp:cNvPr id="0" name=""/>
        <dsp:cNvSpPr/>
      </dsp:nvSpPr>
      <dsp:spPr>
        <a:xfrm rot="5400000">
          <a:off x="5931575" y="2377931"/>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a:t>Understanding and improving patient-centered outcomes</a:t>
          </a:r>
          <a:endParaRPr lang="en-US" sz="2500" kern="1200"/>
        </a:p>
      </dsp:txBody>
      <dsp:txXfrm rot="-5400000">
        <a:off x="3456432" y="4911384"/>
        <a:ext cx="6086458" cy="1077861"/>
      </dsp:txXfrm>
    </dsp:sp>
    <dsp:sp modelId="{6BCF29A9-1F9C-4E22-9C91-9AB9C26716EC}">
      <dsp:nvSpPr>
        <dsp:cNvPr id="0" name=""/>
        <dsp:cNvSpPr/>
      </dsp:nvSpPr>
      <dsp:spPr>
        <a:xfrm>
          <a:off x="0" y="4703764"/>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Manisha </a:t>
          </a:r>
          <a:r>
            <a:rPr lang="en-US" sz="2800" b="1" kern="1200" dirty="0" err="1"/>
            <a:t>Jhamb</a:t>
          </a:r>
          <a:r>
            <a:rPr lang="en-US" sz="2800" b="1" kern="1200" dirty="0"/>
            <a:t> MD, MPH</a:t>
          </a:r>
        </a:p>
      </dsp:txBody>
      <dsp:txXfrm>
        <a:off x="72887" y="4776651"/>
        <a:ext cx="3310658" cy="1347327"/>
      </dsp:txXfrm>
    </dsp:sp>
    <dsp:sp modelId="{2A2E721A-23BC-4BBF-B40B-C9ABFAB7DBCD}">
      <dsp:nvSpPr>
        <dsp:cNvPr id="0" name=""/>
        <dsp:cNvSpPr/>
      </dsp:nvSpPr>
      <dsp:spPr>
        <a:xfrm rot="5400000">
          <a:off x="5931575" y="3945687"/>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a:t>Chronic disease self-management and CBT</a:t>
          </a:r>
          <a:endParaRPr lang="en-US" sz="2500" kern="1200"/>
        </a:p>
      </dsp:txBody>
      <dsp:txXfrm rot="-5400000">
        <a:off x="3456432" y="6479140"/>
        <a:ext cx="6086458" cy="1077861"/>
      </dsp:txXfrm>
    </dsp:sp>
    <dsp:sp modelId="{720AF2D3-7148-40B0-B355-FA1E9896715A}">
      <dsp:nvSpPr>
        <dsp:cNvPr id="0" name=""/>
        <dsp:cNvSpPr/>
      </dsp:nvSpPr>
      <dsp:spPr>
        <a:xfrm>
          <a:off x="0" y="6271521"/>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Charles Jonassaint PhD, MHS</a:t>
          </a:r>
        </a:p>
      </dsp:txBody>
      <dsp:txXfrm>
        <a:off x="72887" y="6344408"/>
        <a:ext cx="3310658" cy="1347327"/>
      </dsp:txXfrm>
    </dsp:sp>
    <dsp:sp modelId="{43EFA38B-2AA8-4396-BF67-D8981189951A}">
      <dsp:nvSpPr>
        <dsp:cNvPr id="0" name=""/>
        <dsp:cNvSpPr/>
      </dsp:nvSpPr>
      <dsp:spPr>
        <a:xfrm rot="5400000">
          <a:off x="5931575" y="5513444"/>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a:t>Psychological intervention to prevent transition to post-injury chronic pain</a:t>
          </a:r>
          <a:endParaRPr lang="en-US" sz="2500" kern="1200"/>
        </a:p>
      </dsp:txBody>
      <dsp:txXfrm rot="-5400000">
        <a:off x="3456432" y="8046897"/>
        <a:ext cx="6086458" cy="1077861"/>
      </dsp:txXfrm>
    </dsp:sp>
    <dsp:sp modelId="{2B649423-387F-49CC-8457-A4311CE44094}">
      <dsp:nvSpPr>
        <dsp:cNvPr id="0" name=""/>
        <dsp:cNvSpPr/>
      </dsp:nvSpPr>
      <dsp:spPr>
        <a:xfrm>
          <a:off x="0" y="7839277"/>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Maria Pacella-</a:t>
          </a:r>
          <a:r>
            <a:rPr lang="en-US" sz="2800" b="1" kern="1200" dirty="0" err="1"/>
            <a:t>LaBarabra</a:t>
          </a:r>
          <a:r>
            <a:rPr lang="en-US" sz="2800" b="1" kern="1200" dirty="0"/>
            <a:t> PhD</a:t>
          </a:r>
        </a:p>
      </dsp:txBody>
      <dsp:txXfrm>
        <a:off x="72887" y="7912164"/>
        <a:ext cx="3310658" cy="1347327"/>
      </dsp:txXfrm>
    </dsp:sp>
    <dsp:sp modelId="{49D647F8-62E2-4E5C-B1E6-99DE9D13C13C}">
      <dsp:nvSpPr>
        <dsp:cNvPr id="0" name=""/>
        <dsp:cNvSpPr/>
      </dsp:nvSpPr>
      <dsp:spPr>
        <a:xfrm rot="5400000">
          <a:off x="5931575" y="7081200"/>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a:t>Implementation science</a:t>
          </a:r>
          <a:endParaRPr lang="en-US" sz="2500" kern="1200" dirty="0"/>
        </a:p>
      </dsp:txBody>
      <dsp:txXfrm rot="-5400000">
        <a:off x="3456432" y="9614653"/>
        <a:ext cx="6086458" cy="1077861"/>
      </dsp:txXfrm>
    </dsp:sp>
    <dsp:sp modelId="{97A98D78-48A0-4C29-864E-5A3EC9A48E6D}">
      <dsp:nvSpPr>
        <dsp:cNvPr id="0" name=""/>
        <dsp:cNvSpPr/>
      </dsp:nvSpPr>
      <dsp:spPr>
        <a:xfrm>
          <a:off x="0" y="9407034"/>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Shari </a:t>
          </a:r>
          <a:r>
            <a:rPr lang="en-US" sz="2800" b="1" kern="1200" dirty="0" err="1"/>
            <a:t>Rogal</a:t>
          </a:r>
          <a:r>
            <a:rPr lang="en-US" sz="2800" b="1" kern="1200" dirty="0"/>
            <a:t> MD, MPH</a:t>
          </a:r>
        </a:p>
      </dsp:txBody>
      <dsp:txXfrm>
        <a:off x="72887" y="9479921"/>
        <a:ext cx="3310658" cy="1347327"/>
      </dsp:txXfrm>
    </dsp:sp>
    <dsp:sp modelId="{D0A8C7A3-4CC8-49F8-8505-1EEAC60BDA75}">
      <dsp:nvSpPr>
        <dsp:cNvPr id="0" name=""/>
        <dsp:cNvSpPr/>
      </dsp:nvSpPr>
      <dsp:spPr>
        <a:xfrm rot="5400000">
          <a:off x="5931575" y="8648957"/>
          <a:ext cx="1194481"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i="1" kern="1200" dirty="0"/>
            <a:t>Pharmacoepidemiology</a:t>
          </a:r>
          <a:endParaRPr lang="en-US" sz="2500" kern="1200" dirty="0"/>
        </a:p>
      </dsp:txBody>
      <dsp:txXfrm rot="-5400000">
        <a:off x="3456432" y="11182410"/>
        <a:ext cx="6086458" cy="1077861"/>
      </dsp:txXfrm>
    </dsp:sp>
    <dsp:sp modelId="{D7325BB0-60EC-4B55-B701-C35024409113}">
      <dsp:nvSpPr>
        <dsp:cNvPr id="0" name=""/>
        <dsp:cNvSpPr/>
      </dsp:nvSpPr>
      <dsp:spPr>
        <a:xfrm>
          <a:off x="0" y="10974790"/>
          <a:ext cx="3456432" cy="149310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Katie </a:t>
          </a:r>
          <a:r>
            <a:rPr lang="en-US" sz="2800" b="1" kern="1200" dirty="0" err="1"/>
            <a:t>Suda</a:t>
          </a:r>
          <a:r>
            <a:rPr lang="en-US" sz="2800" b="1" kern="1200" dirty="0"/>
            <a:t> PharmD, MS</a:t>
          </a:r>
        </a:p>
      </dsp:txBody>
      <dsp:txXfrm>
        <a:off x="72887" y="11047677"/>
        <a:ext cx="3310658" cy="1347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F2E83-2C66-456F-BBA4-D7FE0572DCBD}">
      <dsp:nvSpPr>
        <dsp:cNvPr id="0" name=""/>
        <dsp:cNvSpPr/>
      </dsp:nvSpPr>
      <dsp:spPr>
        <a:xfrm>
          <a:off x="0" y="4"/>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Assessing the Transition from Acute to Chronic Cancer Pain (</a:t>
          </a:r>
          <a:r>
            <a:rPr lang="en-US" sz="2800" kern="1200" dirty="0" err="1"/>
            <a:t>AtTACC</a:t>
          </a:r>
          <a:r>
            <a:rPr lang="en-US" sz="2800" kern="1200" dirty="0"/>
            <a:t> Pain) Study</a:t>
          </a:r>
        </a:p>
      </dsp:txBody>
      <dsp:txXfrm>
        <a:off x="70013" y="70017"/>
        <a:ext cx="9461174" cy="1294191"/>
      </dsp:txXfrm>
    </dsp:sp>
    <dsp:sp modelId="{1DE3E95A-A225-4FA4-8D0C-00C1E37A948E}">
      <dsp:nvSpPr>
        <dsp:cNvPr id="0" name=""/>
        <dsp:cNvSpPr/>
      </dsp:nvSpPr>
      <dsp:spPr>
        <a:xfrm>
          <a:off x="0" y="1445232"/>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Consensus-based algorithms to address opioid misuse behaviors among individuals prescribed long-term opioid therapy: developing implementation strategies and pilot testing</a:t>
          </a:r>
          <a:endParaRPr lang="en-US" sz="2800" kern="1200" dirty="0"/>
        </a:p>
      </dsp:txBody>
      <dsp:txXfrm>
        <a:off x="70013" y="1515245"/>
        <a:ext cx="9461174" cy="1294191"/>
      </dsp:txXfrm>
    </dsp:sp>
    <dsp:sp modelId="{6704E039-C933-4F5E-89D3-4D13E863AFED}">
      <dsp:nvSpPr>
        <dsp:cNvPr id="0" name=""/>
        <dsp:cNvSpPr/>
      </dsp:nvSpPr>
      <dsp:spPr>
        <a:xfrm>
          <a:off x="0" y="2890461"/>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Consensus-based approach to managing opioids, including opioid misuse and opioid use disorder, in patients with serious illness</a:t>
          </a:r>
        </a:p>
      </dsp:txBody>
      <dsp:txXfrm>
        <a:off x="70013" y="2960474"/>
        <a:ext cx="9461174" cy="1294191"/>
      </dsp:txXfrm>
    </dsp:sp>
    <dsp:sp modelId="{A36D2606-4B51-49B6-8908-28590BFC5118}">
      <dsp:nvSpPr>
        <dsp:cNvPr id="0" name=""/>
        <dsp:cNvSpPr/>
      </dsp:nvSpPr>
      <dsp:spPr>
        <a:xfrm>
          <a:off x="0" y="4335690"/>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Mentoring the next generation of researchers at the intersection of opioid use disorder and chronic pain</a:t>
          </a:r>
        </a:p>
      </dsp:txBody>
      <dsp:txXfrm>
        <a:off x="70013" y="4405703"/>
        <a:ext cx="9461174" cy="1294191"/>
      </dsp:txXfrm>
    </dsp:sp>
    <dsp:sp modelId="{8E30584C-2AA4-439B-8AB0-DE36DF6F1534}">
      <dsp:nvSpPr>
        <dsp:cNvPr id="0" name=""/>
        <dsp:cNvSpPr/>
      </dsp:nvSpPr>
      <dsp:spPr>
        <a:xfrm>
          <a:off x="0" y="5780918"/>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Opioid therapy for pain in individuals with metastatic cancer: benefits, harms and stakeholder perspectives</a:t>
          </a:r>
        </a:p>
      </dsp:txBody>
      <dsp:txXfrm>
        <a:off x="70013" y="5850931"/>
        <a:ext cx="9461174" cy="1294191"/>
      </dsp:txXfrm>
    </dsp:sp>
    <dsp:sp modelId="{E6815A91-8921-401E-834C-17E070B34199}">
      <dsp:nvSpPr>
        <dsp:cNvPr id="0" name=""/>
        <dsp:cNvSpPr/>
      </dsp:nvSpPr>
      <dsp:spPr>
        <a:xfrm>
          <a:off x="0" y="7226147"/>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Evaluation of the efficacy and mechanisms of a novel intervention for chronic pain tailored to people living with HIV: Skills To Manage Pain (STOMP)</a:t>
          </a:r>
        </a:p>
      </dsp:txBody>
      <dsp:txXfrm>
        <a:off x="70013" y="7296160"/>
        <a:ext cx="9461174" cy="1294191"/>
      </dsp:txXfrm>
    </dsp:sp>
    <dsp:sp modelId="{430CE2C9-1127-46A4-94E1-790742B42C8F}">
      <dsp:nvSpPr>
        <dsp:cNvPr id="0" name=""/>
        <dsp:cNvSpPr/>
      </dsp:nvSpPr>
      <dsp:spPr>
        <a:xfrm>
          <a:off x="0" y="8671375"/>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Tailored Retention and Engagement for Equitable Treatment of OUD and Pain (TREETOP)</a:t>
          </a:r>
        </a:p>
      </dsp:txBody>
      <dsp:txXfrm>
        <a:off x="70013" y="8741388"/>
        <a:ext cx="9461174" cy="1294191"/>
      </dsp:txXfrm>
    </dsp:sp>
    <dsp:sp modelId="{3F543F31-0DC6-45A1-8B1A-C51C794B3A14}">
      <dsp:nvSpPr>
        <dsp:cNvPr id="0" name=""/>
        <dsp:cNvSpPr/>
      </dsp:nvSpPr>
      <dsp:spPr>
        <a:xfrm>
          <a:off x="0" y="10116604"/>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Integrating brain and behavioral measures of central pain inhibition to personalize treatment in chronic pain management</a:t>
          </a:r>
        </a:p>
      </dsp:txBody>
      <dsp:txXfrm>
        <a:off x="70013" y="10186617"/>
        <a:ext cx="9461174" cy="1294191"/>
      </dsp:txXfrm>
    </dsp:sp>
    <dsp:sp modelId="{28E88328-A4F0-4F63-84E4-F8877BC2BEA4}">
      <dsp:nvSpPr>
        <dsp:cNvPr id="0" name=""/>
        <dsp:cNvSpPr/>
      </dsp:nvSpPr>
      <dsp:spPr>
        <a:xfrm>
          <a:off x="0" y="11561832"/>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University of Pittsburgh Hub and Spoke Pain Clinical Trial Network</a:t>
          </a:r>
        </a:p>
      </dsp:txBody>
      <dsp:txXfrm>
        <a:off x="70013" y="11631845"/>
        <a:ext cx="9461174" cy="1294191"/>
      </dsp:txXfrm>
    </dsp:sp>
    <dsp:sp modelId="{1917D3FF-611E-422B-8162-66D4E2840804}">
      <dsp:nvSpPr>
        <dsp:cNvPr id="0" name=""/>
        <dsp:cNvSpPr/>
      </dsp:nvSpPr>
      <dsp:spPr>
        <a:xfrm>
          <a:off x="0" y="13007061"/>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Creating a multi-level intervention to reduce stigma for buprenorphine use for individuals with End Stage Kidney Disease (ESKD) and Chronic Pain</a:t>
          </a:r>
        </a:p>
      </dsp:txBody>
      <dsp:txXfrm>
        <a:off x="70013" y="13077074"/>
        <a:ext cx="9461174" cy="1294191"/>
      </dsp:txXfrm>
    </dsp:sp>
    <dsp:sp modelId="{CE3B7068-E4CB-4101-A91C-D8B01925E2BC}">
      <dsp:nvSpPr>
        <dsp:cNvPr id="0" name=""/>
        <dsp:cNvSpPr/>
      </dsp:nvSpPr>
      <dsp:spPr>
        <a:xfrm>
          <a:off x="0" y="14452289"/>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Pain Reduction and Opioid Medication Safety in ESRD (PROMISE) study</a:t>
          </a:r>
        </a:p>
      </dsp:txBody>
      <dsp:txXfrm>
        <a:off x="70013" y="14522302"/>
        <a:ext cx="9461174" cy="1294191"/>
      </dsp:txXfrm>
    </dsp:sp>
    <dsp:sp modelId="{A1C3004F-7799-4102-B616-C44E493DE6F1}">
      <dsp:nvSpPr>
        <dsp:cNvPr id="0" name=""/>
        <dsp:cNvSpPr/>
      </dsp:nvSpPr>
      <dsp:spPr>
        <a:xfrm>
          <a:off x="0" y="15897518"/>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 in-depth Examination of the Psychological Processes involved in the Transition from Acute to Chronic Pain after a Traumatic Musculoskeletal Injury</a:t>
          </a:r>
        </a:p>
      </dsp:txBody>
      <dsp:txXfrm>
        <a:off x="70013" y="15967531"/>
        <a:ext cx="9461174" cy="1294191"/>
      </dsp:txXfrm>
    </dsp:sp>
    <dsp:sp modelId="{4C0796E2-0F06-43D6-B824-E6317FAF43EC}">
      <dsp:nvSpPr>
        <dsp:cNvPr id="0" name=""/>
        <dsp:cNvSpPr/>
      </dsp:nvSpPr>
      <dsp:spPr>
        <a:xfrm>
          <a:off x="0" y="17342747"/>
          <a:ext cx="9601200" cy="14342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Improving Pain Management and Opioid Safety for Patients with Cirrhosis</a:t>
          </a:r>
        </a:p>
      </dsp:txBody>
      <dsp:txXfrm>
        <a:off x="70013" y="17412760"/>
        <a:ext cx="9461174" cy="1294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419B3-F1D6-4FD2-AEBA-78342322D266}">
      <dsp:nvSpPr>
        <dsp:cNvPr id="0" name=""/>
        <dsp:cNvSpPr/>
      </dsp:nvSpPr>
      <dsp:spPr>
        <a:xfrm>
          <a:off x="0" y="204620"/>
          <a:ext cx="9601200" cy="119808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Building an Interprofessional and Diverse workforce in substance Use and Pain (T32)</a:t>
          </a:r>
        </a:p>
      </dsp:txBody>
      <dsp:txXfrm>
        <a:off x="58485" y="263105"/>
        <a:ext cx="9484230" cy="1081110"/>
      </dsp:txXfrm>
    </dsp:sp>
    <dsp:sp modelId="{909F7C62-E817-49A1-90AB-9457965F4F7B}">
      <dsp:nvSpPr>
        <dsp:cNvPr id="0" name=""/>
        <dsp:cNvSpPr/>
      </dsp:nvSpPr>
      <dsp:spPr>
        <a:xfrm>
          <a:off x="0" y="1587020"/>
          <a:ext cx="9601200" cy="998216"/>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Mentoring the next generation of researchers at the intersection of opioid use disorder and chronic pain (K24)</a:t>
          </a:r>
        </a:p>
      </dsp:txBody>
      <dsp:txXfrm>
        <a:off x="48729" y="1635749"/>
        <a:ext cx="9503742" cy="900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9C0F-6231-476F-B427-EB05B218ABC1}">
      <dsp:nvSpPr>
        <dsp:cNvPr id="0" name=""/>
        <dsp:cNvSpPr/>
      </dsp:nvSpPr>
      <dsp:spPr>
        <a:xfrm rot="5400000">
          <a:off x="5912628" y="-2298626"/>
          <a:ext cx="1232374"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Actively working with Pitt’s SBDC for strategic planning</a:t>
          </a:r>
        </a:p>
      </dsp:txBody>
      <dsp:txXfrm rot="-5400000">
        <a:off x="3456431" y="217731"/>
        <a:ext cx="6084608" cy="1112054"/>
      </dsp:txXfrm>
    </dsp:sp>
    <dsp:sp modelId="{E076BADF-36E3-4EBD-B262-65B775F2E0F0}">
      <dsp:nvSpPr>
        <dsp:cNvPr id="0" name=""/>
        <dsp:cNvSpPr/>
      </dsp:nvSpPr>
      <dsp:spPr>
        <a:xfrm>
          <a:off x="0" y="3523"/>
          <a:ext cx="3456432" cy="154046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a:t>SBDC</a:t>
          </a:r>
          <a:endParaRPr lang="en-US" sz="3800" kern="1200"/>
        </a:p>
      </dsp:txBody>
      <dsp:txXfrm>
        <a:off x="75199" y="78722"/>
        <a:ext cx="3306034" cy="1390069"/>
      </dsp:txXfrm>
    </dsp:sp>
    <dsp:sp modelId="{4CA1CA76-6F0D-4B8B-B3A8-3BC17AD6F3AE}">
      <dsp:nvSpPr>
        <dsp:cNvPr id="0" name=""/>
        <dsp:cNvSpPr/>
      </dsp:nvSpPr>
      <dsp:spPr>
        <a:xfrm rot="5400000">
          <a:off x="5912628" y="-681135"/>
          <a:ext cx="1232374"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Planning phase. Move-in estimated Spring 2023</a:t>
          </a:r>
        </a:p>
      </dsp:txBody>
      <dsp:txXfrm rot="-5400000">
        <a:off x="3456431" y="1835222"/>
        <a:ext cx="6084608" cy="1112054"/>
      </dsp:txXfrm>
    </dsp:sp>
    <dsp:sp modelId="{DCEF3C7C-7031-4AD2-B406-58A94BC330EE}">
      <dsp:nvSpPr>
        <dsp:cNvPr id="0" name=""/>
        <dsp:cNvSpPr/>
      </dsp:nvSpPr>
      <dsp:spPr>
        <a:xfrm>
          <a:off x="0" y="1621014"/>
          <a:ext cx="3456432" cy="1540467"/>
        </a:xfrm>
        <a:prstGeom prst="roundRect">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New, Larger Office Space</a:t>
          </a:r>
          <a:endParaRPr lang="en-US" sz="3800" kern="1200" dirty="0"/>
        </a:p>
      </dsp:txBody>
      <dsp:txXfrm>
        <a:off x="75199" y="1696213"/>
        <a:ext cx="3306034" cy="1390069"/>
      </dsp:txXfrm>
    </dsp:sp>
    <dsp:sp modelId="{C949F39B-0EF2-4D9B-8CF5-8749D314FFA9}">
      <dsp:nvSpPr>
        <dsp:cNvPr id="0" name=""/>
        <dsp:cNvSpPr/>
      </dsp:nvSpPr>
      <dsp:spPr>
        <a:xfrm rot="5400000">
          <a:off x="5912628" y="936356"/>
          <a:ext cx="1232374"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Facebook, Instagram, Twitter, and LinkedIn being used to build awareness and increase reach.</a:t>
          </a:r>
        </a:p>
      </dsp:txBody>
      <dsp:txXfrm rot="-5400000">
        <a:off x="3456431" y="3452713"/>
        <a:ext cx="6084608" cy="1112054"/>
      </dsp:txXfrm>
    </dsp:sp>
    <dsp:sp modelId="{85F18F91-A175-4B68-90A8-79B0F28DEDFC}">
      <dsp:nvSpPr>
        <dsp:cNvPr id="0" name=""/>
        <dsp:cNvSpPr/>
      </dsp:nvSpPr>
      <dsp:spPr>
        <a:xfrm>
          <a:off x="0" y="3238506"/>
          <a:ext cx="3456432" cy="1540467"/>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Social Media</a:t>
          </a:r>
          <a:endParaRPr lang="en-US" sz="3800" kern="1200" dirty="0"/>
        </a:p>
      </dsp:txBody>
      <dsp:txXfrm>
        <a:off x="75199" y="3313705"/>
        <a:ext cx="3306034" cy="1390069"/>
      </dsp:txXfrm>
    </dsp:sp>
    <dsp:sp modelId="{529B5B4E-5783-4C58-8316-D7C454486007}">
      <dsp:nvSpPr>
        <dsp:cNvPr id="0" name=""/>
        <dsp:cNvSpPr/>
      </dsp:nvSpPr>
      <dsp:spPr>
        <a:xfrm rot="5400000">
          <a:off x="5912628" y="2553847"/>
          <a:ext cx="1232374"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Generated a list of other, similar research centers across the country. List will be used for both networking and potential future collaboration. </a:t>
          </a:r>
        </a:p>
      </dsp:txBody>
      <dsp:txXfrm rot="-5400000">
        <a:off x="3456431" y="5070204"/>
        <a:ext cx="6084608" cy="1112054"/>
      </dsp:txXfrm>
    </dsp:sp>
    <dsp:sp modelId="{5F6015C9-CE47-4DA7-AE3D-F2F814F93249}">
      <dsp:nvSpPr>
        <dsp:cNvPr id="0" name=""/>
        <dsp:cNvSpPr/>
      </dsp:nvSpPr>
      <dsp:spPr>
        <a:xfrm>
          <a:off x="0" y="4855997"/>
          <a:ext cx="3456432" cy="1540467"/>
        </a:xfrm>
        <a:prstGeom prst="roundRect">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a:t>Outreach</a:t>
          </a:r>
          <a:endParaRPr lang="en-US" sz="3800" kern="1200"/>
        </a:p>
      </dsp:txBody>
      <dsp:txXfrm>
        <a:off x="75199" y="4931196"/>
        <a:ext cx="3306034" cy="1390069"/>
      </dsp:txXfrm>
    </dsp:sp>
    <dsp:sp modelId="{121D8CB5-5E2F-4769-9119-D16D714DF31B}">
      <dsp:nvSpPr>
        <dsp:cNvPr id="0" name=""/>
        <dsp:cNvSpPr/>
      </dsp:nvSpPr>
      <dsp:spPr>
        <a:xfrm rot="5400000">
          <a:off x="5912628" y="4171338"/>
          <a:ext cx="1232374" cy="614476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Exploring outside donor opportunities to support continuing research</a:t>
          </a:r>
        </a:p>
      </dsp:txBody>
      <dsp:txXfrm rot="-5400000">
        <a:off x="3456431" y="6687695"/>
        <a:ext cx="6084608" cy="1112054"/>
      </dsp:txXfrm>
    </dsp:sp>
    <dsp:sp modelId="{C4B2C3A9-E40C-43DD-B48C-A44AFEE1CC48}">
      <dsp:nvSpPr>
        <dsp:cNvPr id="0" name=""/>
        <dsp:cNvSpPr/>
      </dsp:nvSpPr>
      <dsp:spPr>
        <a:xfrm>
          <a:off x="0" y="6473488"/>
          <a:ext cx="3456432" cy="1540467"/>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t>Fundraising</a:t>
          </a:r>
        </a:p>
      </dsp:txBody>
      <dsp:txXfrm>
        <a:off x="75199" y="6548687"/>
        <a:ext cx="3306034" cy="1390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16E0C-BF11-465A-A7B3-6FFCB32EEB77}">
      <dsp:nvSpPr>
        <dsp:cNvPr id="0" name=""/>
        <dsp:cNvSpPr/>
      </dsp:nvSpPr>
      <dsp:spPr>
        <a:xfrm>
          <a:off x="573062" y="445"/>
          <a:ext cx="3808511" cy="22851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champp.pitt.edu</a:t>
          </a:r>
        </a:p>
      </dsp:txBody>
      <dsp:txXfrm>
        <a:off x="573062" y="445"/>
        <a:ext cx="3808511" cy="2285107"/>
      </dsp:txXfrm>
    </dsp:sp>
    <dsp:sp modelId="{DF5FD38B-B107-4011-8D85-267B54BD3752}">
      <dsp:nvSpPr>
        <dsp:cNvPr id="0" name=""/>
        <dsp:cNvSpPr/>
      </dsp:nvSpPr>
      <dsp:spPr>
        <a:xfrm>
          <a:off x="4762425" y="445"/>
          <a:ext cx="3808511" cy="22851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CHAMPP@pitt.edu</a:t>
          </a:r>
        </a:p>
      </dsp:txBody>
      <dsp:txXfrm>
        <a:off x="4762425" y="445"/>
        <a:ext cx="3808511" cy="22851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B95F3361-2405-48EE-818C-467D1C2230F9}" type="slidenum">
              <a:rPr lang="en-US"/>
              <a:pPr>
                <a:defRPr/>
              </a:pPr>
              <a:t>‹#›</a:t>
            </a:fld>
            <a:endParaRPr lang="en-US"/>
          </a:p>
        </p:txBody>
      </p:sp>
    </p:spTree>
    <p:extLst>
      <p:ext uri="{BB962C8B-B14F-4D97-AF65-F5344CB8AC3E}">
        <p14:creationId xmlns:p14="http://schemas.microsoft.com/office/powerpoint/2010/main" val="3842736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vl1pPr eaLnBrk="0" hangingPunct="0">
              <a:defRPr sz="3800">
                <a:solidFill>
                  <a:schemeClr val="tx1"/>
                </a:solidFill>
                <a:latin typeface="Arial"/>
              </a:defRPr>
            </a:lvl1pPr>
            <a:lvl2pPr marL="742950" indent="-285750" eaLnBrk="0" hangingPunct="0">
              <a:defRPr sz="3800">
                <a:solidFill>
                  <a:schemeClr val="tx1"/>
                </a:solidFill>
                <a:latin typeface="Arial"/>
              </a:defRPr>
            </a:lvl2pPr>
            <a:lvl3pPr marL="1143000" indent="-228600" eaLnBrk="0" hangingPunct="0">
              <a:defRPr sz="3800">
                <a:solidFill>
                  <a:schemeClr val="tx1"/>
                </a:solidFill>
                <a:latin typeface="Arial"/>
              </a:defRPr>
            </a:lvl3pPr>
            <a:lvl4pPr marL="1600200" indent="-228600" eaLnBrk="0" hangingPunct="0">
              <a:defRPr sz="3800">
                <a:solidFill>
                  <a:schemeClr val="tx1"/>
                </a:solidFill>
                <a:latin typeface="Arial"/>
              </a:defRPr>
            </a:lvl4pPr>
            <a:lvl5pPr marL="2057400" indent="-228600" eaLnBrk="0" hangingPunct="0">
              <a:defRPr sz="3800">
                <a:solidFill>
                  <a:schemeClr val="tx1"/>
                </a:solidFill>
                <a:latin typeface="Arial"/>
              </a:defRPr>
            </a:lvl5pPr>
            <a:lvl6pPr marL="2514600" indent="-228600" eaLnBrk="0" fontAlgn="base" hangingPunct="0">
              <a:spcBef>
                <a:spcPct val="0"/>
              </a:spcBef>
              <a:spcAft>
                <a:spcPct val="0"/>
              </a:spcAft>
              <a:defRPr sz="3800">
                <a:solidFill>
                  <a:schemeClr val="tx1"/>
                </a:solidFill>
                <a:latin typeface="Arial"/>
              </a:defRPr>
            </a:lvl6pPr>
            <a:lvl7pPr marL="2971800" indent="-228600" eaLnBrk="0" fontAlgn="base" hangingPunct="0">
              <a:spcBef>
                <a:spcPct val="0"/>
              </a:spcBef>
              <a:spcAft>
                <a:spcPct val="0"/>
              </a:spcAft>
              <a:defRPr sz="3800">
                <a:solidFill>
                  <a:schemeClr val="tx1"/>
                </a:solidFill>
                <a:latin typeface="Arial"/>
              </a:defRPr>
            </a:lvl7pPr>
            <a:lvl8pPr marL="3429000" indent="-228600" eaLnBrk="0" fontAlgn="base" hangingPunct="0">
              <a:spcBef>
                <a:spcPct val="0"/>
              </a:spcBef>
              <a:spcAft>
                <a:spcPct val="0"/>
              </a:spcAft>
              <a:defRPr sz="3800">
                <a:solidFill>
                  <a:schemeClr val="tx1"/>
                </a:solidFill>
                <a:latin typeface="Arial"/>
              </a:defRPr>
            </a:lvl8pPr>
            <a:lvl9pPr marL="3886200" indent="-228600" eaLnBrk="0" fontAlgn="base" hangingPunct="0">
              <a:spcBef>
                <a:spcPct val="0"/>
              </a:spcBef>
              <a:spcAft>
                <a:spcPct val="0"/>
              </a:spcAft>
              <a:defRPr sz="3800">
                <a:solidFill>
                  <a:schemeClr val="tx1"/>
                </a:solidFill>
                <a:latin typeface="Arial"/>
              </a:defRPr>
            </a:lvl9pPr>
          </a:lstStyle>
          <a:p>
            <a:pPr eaLnBrk="1" hangingPunct="1"/>
            <a:fld id="{78EE7683-CAC2-4B7F-B858-28F016B0AEB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B043562-595C-41E0-A431-AB378AFFB518}" type="slidenum">
              <a:rPr lang="en-US"/>
              <a:pPr>
                <a:defRPr/>
              </a:pPr>
              <a:t>‹#›</a:t>
            </a:fld>
            <a:endParaRPr lang="en-US"/>
          </a:p>
        </p:txBody>
      </p:sp>
    </p:spTree>
    <p:extLst>
      <p:ext uri="{BB962C8B-B14F-4D97-AF65-F5344CB8AC3E}">
        <p14:creationId xmlns:p14="http://schemas.microsoft.com/office/powerpoint/2010/main" val="4119552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1865ABB-973D-4162-96BF-63AD8AB82A90}" type="slidenum">
              <a:rPr lang="en-US"/>
              <a:pPr>
                <a:defRPr/>
              </a:pPr>
              <a:t>‹#›</a:t>
            </a:fld>
            <a:endParaRPr lang="en-US"/>
          </a:p>
        </p:txBody>
      </p:sp>
    </p:spTree>
    <p:extLst>
      <p:ext uri="{BB962C8B-B14F-4D97-AF65-F5344CB8AC3E}">
        <p14:creationId xmlns:p14="http://schemas.microsoft.com/office/powerpoint/2010/main" val="4281439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922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38E2FC5-3957-4F45-8892-8AA180862785}" type="slidenum">
              <a:rPr lang="en-US"/>
              <a:pPr>
                <a:defRPr/>
              </a:pPr>
              <a:t>‹#›</a:t>
            </a:fld>
            <a:endParaRPr lang="en-US"/>
          </a:p>
        </p:txBody>
      </p:sp>
    </p:spTree>
    <p:extLst>
      <p:ext uri="{BB962C8B-B14F-4D97-AF65-F5344CB8AC3E}">
        <p14:creationId xmlns:p14="http://schemas.microsoft.com/office/powerpoint/2010/main" val="1759266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3925" y="7680325"/>
            <a:ext cx="19675475" cy="2172652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0" y="7680325"/>
            <a:ext cx="19675475" cy="21726525"/>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FA04B66-8F62-42BD-B0EA-2923AA341B7B}" type="slidenum">
              <a:rPr lang="en-US"/>
              <a:pPr>
                <a:defRPr/>
              </a:pPr>
              <a:t>‹#›</a:t>
            </a:fld>
            <a:endParaRPr lang="en-US"/>
          </a:p>
        </p:txBody>
      </p:sp>
    </p:spTree>
    <p:extLst>
      <p:ext uri="{BB962C8B-B14F-4D97-AF65-F5344CB8AC3E}">
        <p14:creationId xmlns:p14="http://schemas.microsoft.com/office/powerpoint/2010/main" val="1784658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44B6AF-379B-4B34-AAC6-97D3032A49C6}" type="slidenum">
              <a:rPr lang="en-US"/>
              <a:pPr>
                <a:defRPr/>
              </a:pPr>
              <a:t>‹#›</a:t>
            </a:fld>
            <a:endParaRPr lang="en-US"/>
          </a:p>
        </p:txBody>
      </p:sp>
    </p:spTree>
    <p:extLst>
      <p:ext uri="{BB962C8B-B14F-4D97-AF65-F5344CB8AC3E}">
        <p14:creationId xmlns:p14="http://schemas.microsoft.com/office/powerpoint/2010/main" val="1816615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44BFBC0-7F94-4CE5-A00D-18BE726F285A}" type="slidenum">
              <a:rPr lang="en-US"/>
              <a:pPr>
                <a:defRPr/>
              </a:pPr>
              <a:t>‹#›</a:t>
            </a:fld>
            <a:endParaRPr lang="en-US"/>
          </a:p>
        </p:txBody>
      </p:sp>
    </p:spTree>
    <p:extLst>
      <p:ext uri="{BB962C8B-B14F-4D97-AF65-F5344CB8AC3E}">
        <p14:creationId xmlns:p14="http://schemas.microsoft.com/office/powerpoint/2010/main" val="4165159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652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DF645C6-96DC-4F21-9A48-95AFF68A54A2}" type="slidenum">
              <a:rPr lang="en-US"/>
              <a:pPr>
                <a:defRPr/>
              </a:pPr>
              <a:t>‹#›</a:t>
            </a:fld>
            <a:endParaRPr lang="en-US"/>
          </a:p>
        </p:txBody>
      </p:sp>
    </p:spTree>
    <p:extLst>
      <p:ext uri="{BB962C8B-B14F-4D97-AF65-F5344CB8AC3E}">
        <p14:creationId xmlns:p14="http://schemas.microsoft.com/office/powerpoint/2010/main" val="38835479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B12CE4-144C-4A27-8B3F-7EB79E6B2146}" type="slidenum">
              <a:rPr lang="en-US"/>
              <a:pPr>
                <a:defRPr/>
              </a:pPr>
              <a:t>‹#›</a:t>
            </a:fld>
            <a:endParaRPr lang="en-US"/>
          </a:p>
        </p:txBody>
      </p:sp>
    </p:spTree>
    <p:extLst>
      <p:ext uri="{BB962C8B-B14F-4D97-AF65-F5344CB8AC3E}">
        <p14:creationId xmlns:p14="http://schemas.microsoft.com/office/powerpoint/2010/main" val="181852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8F1FAA83-0A80-48DF-A2A9-D01CE04D8E50}" type="slidenum">
              <a:rPr lang="en-US"/>
              <a:pPr>
                <a:defRPr/>
              </a:pPr>
              <a:t>‹#›</a:t>
            </a:fld>
            <a:endParaRPr lang="en-US"/>
          </a:p>
        </p:txBody>
      </p:sp>
    </p:spTree>
    <p:extLst>
      <p:ext uri="{BB962C8B-B14F-4D97-AF65-F5344CB8AC3E}">
        <p14:creationId xmlns:p14="http://schemas.microsoft.com/office/powerpoint/2010/main" val="6583789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203DA95-0AAE-48A7-9DEF-F9FD3932C4A9}" type="slidenum">
              <a:rPr lang="en-US"/>
              <a:pPr>
                <a:defRPr/>
              </a:pPr>
              <a:t>‹#›</a:t>
            </a:fld>
            <a:endParaRPr lang="en-US"/>
          </a:p>
        </p:txBody>
      </p:sp>
    </p:spTree>
    <p:extLst>
      <p:ext uri="{BB962C8B-B14F-4D97-AF65-F5344CB8AC3E}">
        <p14:creationId xmlns:p14="http://schemas.microsoft.com/office/powerpoint/2010/main" val="7458620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77038B2-2801-40BE-BC48-C628781FF49E}" type="slidenum">
              <a:rPr lang="en-US"/>
              <a:pPr>
                <a:defRPr/>
              </a:pPr>
              <a:t>‹#›</a:t>
            </a:fld>
            <a:endParaRPr lang="en-US"/>
          </a:p>
        </p:txBody>
      </p:sp>
    </p:spTree>
    <p:extLst>
      <p:ext uri="{BB962C8B-B14F-4D97-AF65-F5344CB8AC3E}">
        <p14:creationId xmlns:p14="http://schemas.microsoft.com/office/powerpoint/2010/main" val="39697301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00A3960-9A0E-4A4A-BE72-10B88343DD28}" type="slidenum">
              <a:rPr lang="en-US"/>
              <a:pPr>
                <a:defRPr/>
              </a:pPr>
              <a:t>‹#›</a:t>
            </a:fld>
            <a:endParaRPr lang="en-US"/>
          </a:p>
        </p:txBody>
      </p:sp>
    </p:spTree>
    <p:extLst>
      <p:ext uri="{BB962C8B-B14F-4D97-AF65-F5344CB8AC3E}">
        <p14:creationId xmlns:p14="http://schemas.microsoft.com/office/powerpoint/2010/main" val="2586302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40000"/>
                <a:lumOff val="60000"/>
              </a:schemeClr>
            </a:gs>
            <a:gs pos="23000">
              <a:schemeClr val="accent5">
                <a:lumMod val="95000"/>
                <a:lumOff val="5000"/>
              </a:schemeClr>
            </a:gs>
            <a:gs pos="100000">
              <a:srgbClr val="B4C1E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defRPr sz="7100" smtClean="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ctr">
              <a:defRPr sz="7100" smtClean="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p:spPr>
        <p:txBody>
          <a:bodyPr vert="horz" wrap="square" lIns="470207" tIns="235104" rIns="470207" bIns="235104" anchor="t" anchorCtr="0" compatLnSpc="1">
            <a:prstTxWarp prst="textNoShape">
              <a:avLst/>
            </a:prstTxWarp>
          </a:bodyPr>
          <a:lstStyle>
            <a:defPPr>
              <a:defRPr kern="1200" smtId="4294967295"/>
            </a:defPPr>
            <a:lvl1pPr algn="r">
              <a:defRPr sz="7100" smtClean="0"/>
            </a:lvl1pPr>
          </a:lstStyle>
          <a:p>
            <a:pPr>
              <a:defRPr/>
            </a:pPr>
            <a:fld id="{2839560C-692A-406E-AC47-35009443A5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Layout" Target="../diagrams/layout5.xml"/><Relationship Id="rId39" Type="http://schemas.openxmlformats.org/officeDocument/2006/relationships/image" Target="../media/image7.png"/><Relationship Id="rId21" Type="http://schemas.openxmlformats.org/officeDocument/2006/relationships/diagramColors" Target="../diagrams/colors4.xml"/><Relationship Id="rId34" Type="http://schemas.microsoft.com/office/2007/relationships/diagramDrawing" Target="../diagrams/drawing6.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Data" Target="../diagrams/data5.xml"/><Relationship Id="rId33" Type="http://schemas.openxmlformats.org/officeDocument/2006/relationships/diagramColors" Target="../diagrams/colors6.xml"/><Relationship Id="rId38"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microsoft.com/office/2007/relationships/diagramDrawing" Target="../diagrams/drawing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2.svg"/><Relationship Id="rId32" Type="http://schemas.openxmlformats.org/officeDocument/2006/relationships/diagramQuickStyle" Target="../diagrams/quickStyle6.xml"/><Relationship Id="rId37"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1.png"/><Relationship Id="rId28" Type="http://schemas.openxmlformats.org/officeDocument/2006/relationships/diagramColors" Target="../diagrams/colors5.xml"/><Relationship Id="rId36" Type="http://schemas.openxmlformats.org/officeDocument/2006/relationships/image" Target="../media/image4.png"/><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Layout" Target="../diagrams/layout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openxmlformats.org/officeDocument/2006/relationships/diagramQuickStyle" Target="../diagrams/quickStyle5.xml"/><Relationship Id="rId30" Type="http://schemas.openxmlformats.org/officeDocument/2006/relationships/diagramData" Target="../diagrams/data6.xml"/><Relationship Id="rId35" Type="http://schemas.openxmlformats.org/officeDocument/2006/relationships/image" Target="../media/image3.png"/><Relationship Id="rId8" Type="http://schemas.openxmlformats.org/officeDocument/2006/relationships/diagramData" Target="../diagrams/data2.xml"/><Relationship Id="rId3"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A1C1F0C-B045-4702-9DF0-00F1B2619ED0}"/>
              </a:ext>
            </a:extLst>
          </p:cNvPr>
          <p:cNvSpPr/>
          <p:nvPr/>
        </p:nvSpPr>
        <p:spPr>
          <a:xfrm>
            <a:off x="33160888" y="11582400"/>
            <a:ext cx="100584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a:effectLst/>
              <a:latin typeface="+mj-lt"/>
            </a:endParaRPr>
          </a:p>
        </p:txBody>
      </p:sp>
      <p:sp>
        <p:nvSpPr>
          <p:cNvPr id="36" name="Rectangle 13"/>
          <p:cNvSpPr txBox="1">
            <a:spLocks noChangeArrowheads="1"/>
          </p:cNvSpPr>
          <p:nvPr/>
        </p:nvSpPr>
        <p:spPr bwMode="auto">
          <a:xfrm>
            <a:off x="-2458" y="722812"/>
            <a:ext cx="43893658" cy="6168557"/>
          </a:xfrm>
          <a:prstGeom prst="rect">
            <a:avLst/>
          </a:prstGeom>
          <a:solidFill>
            <a:srgbClr val="003594"/>
          </a:solidFill>
          <a:ln w="60325" cap="flat">
            <a:noFill/>
            <a:miter lim="800000"/>
          </a:ln>
        </p:spPr>
        <p:txBody>
          <a:bodyPr vert="horz" wrap="square" lIns="376203" tIns="188102" rIns="376203" bIns="188102" anchor="ctr" anchorCtr="0" compatLnSpc="1">
            <a:prstTxWarp prst="textNoShape">
              <a:avLst/>
            </a:prstTxWarp>
          </a:bodyPr>
          <a:lstStyle>
            <a:defPPr>
              <a:defRPr kern="1200" smtId="4294967295"/>
            </a:defPPr>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a:defRPr>
            </a:lvl2pPr>
            <a:lvl3pPr algn="ctr" defTabSz="3762375" rtl="0" eaLnBrk="0" fontAlgn="base" hangingPunct="0">
              <a:spcBef>
                <a:spcPct val="0"/>
              </a:spcBef>
              <a:spcAft>
                <a:spcPct val="0"/>
              </a:spcAft>
              <a:defRPr sz="18200">
                <a:solidFill>
                  <a:schemeClr val="tx2"/>
                </a:solidFill>
                <a:latin typeface="Arial"/>
              </a:defRPr>
            </a:lvl3pPr>
            <a:lvl4pPr algn="ctr" defTabSz="3762375" rtl="0" eaLnBrk="0" fontAlgn="base" hangingPunct="0">
              <a:spcBef>
                <a:spcPct val="0"/>
              </a:spcBef>
              <a:spcAft>
                <a:spcPct val="0"/>
              </a:spcAft>
              <a:defRPr sz="18200">
                <a:solidFill>
                  <a:schemeClr val="tx2"/>
                </a:solidFill>
                <a:latin typeface="Arial"/>
              </a:defRPr>
            </a:lvl4pPr>
            <a:lvl5pPr algn="ctr" defTabSz="3762375" rtl="0" eaLnBrk="0" fontAlgn="base" hangingPunct="0">
              <a:spcBef>
                <a:spcPct val="0"/>
              </a:spcBef>
              <a:spcAft>
                <a:spcPct val="0"/>
              </a:spcAft>
              <a:defRPr sz="18200">
                <a:solidFill>
                  <a:schemeClr val="tx2"/>
                </a:solidFill>
                <a:latin typeface="Arial"/>
              </a:defRPr>
            </a:lvl5pPr>
            <a:lvl6pPr marL="457200" algn="ctr" defTabSz="3762375" rtl="0" fontAlgn="base">
              <a:spcBef>
                <a:spcPct val="0"/>
              </a:spcBef>
              <a:spcAft>
                <a:spcPct val="0"/>
              </a:spcAft>
              <a:defRPr sz="18200">
                <a:solidFill>
                  <a:schemeClr val="tx2"/>
                </a:solidFill>
                <a:latin typeface="Arial"/>
              </a:defRPr>
            </a:lvl6pPr>
            <a:lvl7pPr marL="914400" algn="ctr" defTabSz="3762375" rtl="0" fontAlgn="base">
              <a:spcBef>
                <a:spcPct val="0"/>
              </a:spcBef>
              <a:spcAft>
                <a:spcPct val="0"/>
              </a:spcAft>
              <a:defRPr sz="18200">
                <a:solidFill>
                  <a:schemeClr val="tx2"/>
                </a:solidFill>
                <a:latin typeface="Arial"/>
              </a:defRPr>
            </a:lvl7pPr>
            <a:lvl8pPr marL="1371600" algn="ctr" defTabSz="3762375" rtl="0" fontAlgn="base">
              <a:spcBef>
                <a:spcPct val="0"/>
              </a:spcBef>
              <a:spcAft>
                <a:spcPct val="0"/>
              </a:spcAft>
              <a:defRPr sz="18200">
                <a:solidFill>
                  <a:schemeClr val="tx2"/>
                </a:solidFill>
                <a:latin typeface="Arial"/>
              </a:defRPr>
            </a:lvl8pPr>
            <a:lvl9pPr marL="1828800" algn="ctr" defTabSz="3762375" rtl="0" fontAlgn="base">
              <a:spcBef>
                <a:spcPct val="0"/>
              </a:spcBef>
              <a:spcAft>
                <a:spcPct val="0"/>
              </a:spcAft>
              <a:defRPr sz="18200">
                <a:solidFill>
                  <a:schemeClr val="tx2"/>
                </a:solidFill>
                <a:latin typeface="Arial"/>
              </a:defRPr>
            </a:lvl9pPr>
          </a:lstStyle>
          <a:p>
            <a:pPr eaLnBrk="1" hangingPunct="1"/>
            <a:endParaRPr lang="en-US" sz="4800" i="1" dirty="0">
              <a:solidFill>
                <a:schemeClr val="bg1"/>
              </a:solidFill>
              <a:latin typeface="Lucida Grande" pitchFamily="2" charset="0"/>
            </a:endParaRPr>
          </a:p>
        </p:txBody>
      </p:sp>
      <p:sp>
        <p:nvSpPr>
          <p:cNvPr id="60" name="Title 11">
            <a:extLst>
              <a:ext uri="{FF2B5EF4-FFF2-40B4-BE49-F238E27FC236}">
                <a16:creationId xmlns:a16="http://schemas.microsoft.com/office/drawing/2014/main" id="{EE7A5C51-35F0-4B71-992D-43D344D16C04}"/>
              </a:ext>
            </a:extLst>
          </p:cNvPr>
          <p:cNvSpPr txBox="1">
            <a:spLocks/>
          </p:cNvSpPr>
          <p:nvPr/>
        </p:nvSpPr>
        <p:spPr>
          <a:xfrm>
            <a:off x="1371600" y="1348462"/>
            <a:ext cx="41148000" cy="2746935"/>
          </a:xfrm>
          <a:prstGeom prst="rect">
            <a:avLst/>
          </a:prstGeom>
        </p:spPr>
        <p:txBody>
          <a:bodyPr lIns="128016" tIns="64008" rIns="128016" bIns="64008"/>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8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Challenges in Managing and Preventing Pain (CHAMPP)</a:t>
            </a:r>
          </a:p>
          <a:p>
            <a:pPr algn="ctr"/>
            <a:r>
              <a:rPr lang="en-US" sz="8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Clinical Research Center</a:t>
            </a:r>
          </a:p>
        </p:txBody>
      </p:sp>
      <p:sp>
        <p:nvSpPr>
          <p:cNvPr id="61" name="Text Placeholder 16">
            <a:extLst>
              <a:ext uri="{FF2B5EF4-FFF2-40B4-BE49-F238E27FC236}">
                <a16:creationId xmlns:a16="http://schemas.microsoft.com/office/drawing/2014/main" id="{1F3AA395-C058-4F87-B3A3-A8A8BC543EF9}"/>
              </a:ext>
            </a:extLst>
          </p:cNvPr>
          <p:cNvSpPr txBox="1">
            <a:spLocks/>
          </p:cNvSpPr>
          <p:nvPr/>
        </p:nvSpPr>
        <p:spPr>
          <a:xfrm>
            <a:off x="1371600" y="4451806"/>
            <a:ext cx="41148000" cy="991041"/>
          </a:xfrm>
          <a:prstGeom prst="rect">
            <a:avLst/>
          </a:prstGeom>
        </p:spPr>
        <p:txBody>
          <a:bodyPr lIns="128016" tIns="64008" rIns="128016" bIns="64008">
            <a:spAutoFit/>
          </a:bodyPr>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7" algn="l" defTabSz="4388077" rtl="0" eaLnBrk="1" latinLnBrk="0" hangingPunct="1">
              <a:defRPr sz="8698" kern="1200">
                <a:solidFill>
                  <a:schemeClr val="tx1"/>
                </a:solidFill>
                <a:latin typeface="+mn-lt"/>
                <a:ea typeface="+mn-ea"/>
                <a:cs typeface="+mn-cs"/>
              </a:defRPr>
            </a:lvl9pPr>
          </a:lstStyle>
          <a:p>
            <a:pPr algn="ctr"/>
            <a:r>
              <a:rPr lang="en-US"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Dr. Jessica Merlin MD, PhD, MBA </a:t>
            </a:r>
            <a:r>
              <a:rPr lang="en-US" sz="5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(director) </a:t>
            </a:r>
            <a:r>
              <a:rPr lang="en-US"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Dr. Hailey Bulls PhD, MA </a:t>
            </a:r>
            <a:r>
              <a:rPr lang="en-US" sz="5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(co-director)</a:t>
            </a:r>
          </a:p>
        </p:txBody>
      </p:sp>
      <p:sp>
        <p:nvSpPr>
          <p:cNvPr id="41" name="Rectangle 40">
            <a:extLst>
              <a:ext uri="{FF2B5EF4-FFF2-40B4-BE49-F238E27FC236}">
                <a16:creationId xmlns:a16="http://schemas.microsoft.com/office/drawing/2014/main" id="{C24D4BC5-5256-4C2E-B3FB-87EA69B63AF3}"/>
              </a:ext>
            </a:extLst>
          </p:cNvPr>
          <p:cNvSpPr/>
          <p:nvPr/>
        </p:nvSpPr>
        <p:spPr>
          <a:xfrm>
            <a:off x="671912" y="7513379"/>
            <a:ext cx="10058400" cy="6168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a:effectLst/>
              <a:latin typeface="+mj-lt"/>
            </a:endParaRPr>
          </a:p>
        </p:txBody>
      </p:sp>
      <p:sp>
        <p:nvSpPr>
          <p:cNvPr id="45" name="Rectangle 44">
            <a:extLst>
              <a:ext uri="{FF2B5EF4-FFF2-40B4-BE49-F238E27FC236}">
                <a16:creationId xmlns:a16="http://schemas.microsoft.com/office/drawing/2014/main" id="{0F831EE1-8866-4A3E-8CAB-8624A11FF145}"/>
              </a:ext>
            </a:extLst>
          </p:cNvPr>
          <p:cNvSpPr/>
          <p:nvPr/>
        </p:nvSpPr>
        <p:spPr>
          <a:xfrm>
            <a:off x="11499932" y="7513379"/>
            <a:ext cx="10058400" cy="2212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sp>
        <p:nvSpPr>
          <p:cNvPr id="48" name="Rectangle 47">
            <a:extLst>
              <a:ext uri="{FF2B5EF4-FFF2-40B4-BE49-F238E27FC236}">
                <a16:creationId xmlns:a16="http://schemas.microsoft.com/office/drawing/2014/main" id="{D026A6A3-D6D2-4951-8B04-EF51015D25DB}"/>
              </a:ext>
            </a:extLst>
          </p:cNvPr>
          <p:cNvSpPr/>
          <p:nvPr/>
        </p:nvSpPr>
        <p:spPr>
          <a:xfrm>
            <a:off x="22327952" y="7513379"/>
            <a:ext cx="10058400" cy="20147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a:effectLst/>
              <a:latin typeface="+mj-lt"/>
            </a:endParaRPr>
          </a:p>
        </p:txBody>
      </p:sp>
      <p:sp>
        <p:nvSpPr>
          <p:cNvPr id="54" name="Rectangle 53">
            <a:extLst>
              <a:ext uri="{FF2B5EF4-FFF2-40B4-BE49-F238E27FC236}">
                <a16:creationId xmlns:a16="http://schemas.microsoft.com/office/drawing/2014/main" id="{236036AE-C83F-4AC9-800C-C6574727635F}"/>
              </a:ext>
            </a:extLst>
          </p:cNvPr>
          <p:cNvSpPr/>
          <p:nvPr/>
        </p:nvSpPr>
        <p:spPr>
          <a:xfrm>
            <a:off x="671912" y="14682946"/>
            <a:ext cx="10058400" cy="1378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a:effectLst/>
              <a:latin typeface="+mj-lt"/>
            </a:endParaRPr>
          </a:p>
        </p:txBody>
      </p:sp>
      <p:sp>
        <p:nvSpPr>
          <p:cNvPr id="57" name="Rectangle 56">
            <a:extLst>
              <a:ext uri="{FF2B5EF4-FFF2-40B4-BE49-F238E27FC236}">
                <a16:creationId xmlns:a16="http://schemas.microsoft.com/office/drawing/2014/main" id="{65D5CB20-8752-4D75-A601-0EEB3443D27F}"/>
              </a:ext>
            </a:extLst>
          </p:cNvPr>
          <p:cNvSpPr/>
          <p:nvPr/>
        </p:nvSpPr>
        <p:spPr>
          <a:xfrm>
            <a:off x="33160888" y="7513380"/>
            <a:ext cx="10058400" cy="358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dirty="0">
              <a:effectLst/>
              <a:latin typeface="+mj-lt"/>
            </a:endParaRPr>
          </a:p>
        </p:txBody>
      </p:sp>
      <p:graphicFrame>
        <p:nvGraphicFramePr>
          <p:cNvPr id="12" name="Diagram 11">
            <a:extLst>
              <a:ext uri="{FF2B5EF4-FFF2-40B4-BE49-F238E27FC236}">
                <a16:creationId xmlns:a16="http://schemas.microsoft.com/office/drawing/2014/main" id="{1C4F10E5-4729-4A33-8B44-2A9E63D9254F}"/>
              </a:ext>
            </a:extLst>
          </p:cNvPr>
          <p:cNvGraphicFramePr/>
          <p:nvPr>
            <p:extLst>
              <p:ext uri="{D42A27DB-BD31-4B8C-83A1-F6EECF244321}">
                <p14:modId xmlns:p14="http://schemas.microsoft.com/office/powerpoint/2010/main" val="3949229825"/>
              </p:ext>
            </p:extLst>
          </p:nvPr>
        </p:nvGraphicFramePr>
        <p:xfrm>
          <a:off x="33387030" y="8716100"/>
          <a:ext cx="9601200" cy="187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Rectangle 43">
            <a:extLst>
              <a:ext uri="{FF2B5EF4-FFF2-40B4-BE49-F238E27FC236}">
                <a16:creationId xmlns:a16="http://schemas.microsoft.com/office/drawing/2014/main" id="{4EDA12B6-07B5-44F9-8F8B-E1BE66469DB6}"/>
              </a:ext>
            </a:extLst>
          </p:cNvPr>
          <p:cNvSpPr>
            <a:spLocks noChangeArrowheads="1"/>
          </p:cNvSpPr>
          <p:nvPr/>
        </p:nvSpPr>
        <p:spPr bwMode="auto">
          <a:xfrm>
            <a:off x="671912" y="7517021"/>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About CHAMPP</a:t>
            </a:r>
          </a:p>
        </p:txBody>
      </p:sp>
      <p:sp>
        <p:nvSpPr>
          <p:cNvPr id="56" name="Rectangle 55">
            <a:extLst>
              <a:ext uri="{FF2B5EF4-FFF2-40B4-BE49-F238E27FC236}">
                <a16:creationId xmlns:a16="http://schemas.microsoft.com/office/drawing/2014/main" id="{8C463412-CC68-4A0F-AE72-68EF99EB2F46}"/>
              </a:ext>
            </a:extLst>
          </p:cNvPr>
          <p:cNvSpPr>
            <a:spLocks noChangeArrowheads="1"/>
          </p:cNvSpPr>
          <p:nvPr/>
        </p:nvSpPr>
        <p:spPr bwMode="auto">
          <a:xfrm>
            <a:off x="671912" y="14249400"/>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Core Investigators</a:t>
            </a:r>
          </a:p>
        </p:txBody>
      </p:sp>
      <p:sp>
        <p:nvSpPr>
          <p:cNvPr id="47" name="Rectangle 46">
            <a:extLst>
              <a:ext uri="{FF2B5EF4-FFF2-40B4-BE49-F238E27FC236}">
                <a16:creationId xmlns:a16="http://schemas.microsoft.com/office/drawing/2014/main" id="{868B6862-5CC5-4906-AC03-EA9661AD1346}"/>
              </a:ext>
            </a:extLst>
          </p:cNvPr>
          <p:cNvSpPr>
            <a:spLocks noChangeArrowheads="1"/>
          </p:cNvSpPr>
          <p:nvPr/>
        </p:nvSpPr>
        <p:spPr bwMode="auto">
          <a:xfrm>
            <a:off x="11499932" y="7517021"/>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Guiding Principals and Action Plans</a:t>
            </a:r>
          </a:p>
        </p:txBody>
      </p:sp>
      <p:sp>
        <p:nvSpPr>
          <p:cNvPr id="50" name="Rectangle 49">
            <a:extLst>
              <a:ext uri="{FF2B5EF4-FFF2-40B4-BE49-F238E27FC236}">
                <a16:creationId xmlns:a16="http://schemas.microsoft.com/office/drawing/2014/main" id="{3D96BB99-3F6E-4E73-BA6B-A122D83B12A2}"/>
              </a:ext>
            </a:extLst>
          </p:cNvPr>
          <p:cNvSpPr>
            <a:spLocks noChangeArrowheads="1"/>
          </p:cNvSpPr>
          <p:nvPr/>
        </p:nvSpPr>
        <p:spPr bwMode="auto">
          <a:xfrm>
            <a:off x="22327952" y="7517021"/>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Examples of Currently Funded Projects</a:t>
            </a:r>
          </a:p>
        </p:txBody>
      </p:sp>
      <p:sp>
        <p:nvSpPr>
          <p:cNvPr id="59" name="Rectangle 58">
            <a:extLst>
              <a:ext uri="{FF2B5EF4-FFF2-40B4-BE49-F238E27FC236}">
                <a16:creationId xmlns:a16="http://schemas.microsoft.com/office/drawing/2014/main" id="{5EDC1F28-88BB-4DAD-9112-B4904B4A7E46}"/>
              </a:ext>
            </a:extLst>
          </p:cNvPr>
          <p:cNvSpPr>
            <a:spLocks noChangeArrowheads="1"/>
          </p:cNvSpPr>
          <p:nvPr/>
        </p:nvSpPr>
        <p:spPr bwMode="auto">
          <a:xfrm>
            <a:off x="33160888" y="7513379"/>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Works In Progress Series</a:t>
            </a:r>
          </a:p>
        </p:txBody>
      </p:sp>
      <p:sp>
        <p:nvSpPr>
          <p:cNvPr id="38" name="Text Box 6">
            <a:extLst>
              <a:ext uri="{FF2B5EF4-FFF2-40B4-BE49-F238E27FC236}">
                <a16:creationId xmlns:a16="http://schemas.microsoft.com/office/drawing/2014/main" id="{58B3357B-4821-4FA8-8444-207C696AAAD4}"/>
              </a:ext>
            </a:extLst>
          </p:cNvPr>
          <p:cNvSpPr txBox="1">
            <a:spLocks noChangeArrowheads="1"/>
          </p:cNvSpPr>
          <p:nvPr/>
        </p:nvSpPr>
        <p:spPr bwMode="auto">
          <a:xfrm>
            <a:off x="900512" y="8719741"/>
            <a:ext cx="9601200" cy="457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2400" b="1" dirty="0">
                <a:solidFill>
                  <a:srgbClr val="2B2B2B"/>
                </a:solidFill>
              </a:rPr>
              <a:t>History</a:t>
            </a:r>
          </a:p>
          <a:p>
            <a:endParaRPr lang="en-US" sz="2400" dirty="0">
              <a:solidFill>
                <a:srgbClr val="2B2B2B"/>
              </a:solidFill>
            </a:endParaRPr>
          </a:p>
          <a:p>
            <a:r>
              <a:rPr lang="en-US" sz="2400" dirty="0">
                <a:solidFill>
                  <a:srgbClr val="2B2B2B"/>
                </a:solidFill>
              </a:rPr>
              <a:t>The </a:t>
            </a:r>
            <a:r>
              <a:rPr lang="en-US" sz="2400" dirty="0" err="1">
                <a:solidFill>
                  <a:srgbClr val="2B2B2B"/>
                </a:solidFill>
              </a:rPr>
              <a:t>CHallenges</a:t>
            </a:r>
            <a:r>
              <a:rPr lang="en-US" sz="2400" dirty="0">
                <a:solidFill>
                  <a:srgbClr val="2B2B2B"/>
                </a:solidFill>
              </a:rPr>
              <a:t> in Managing and Preventing Pain (CHAMPP) Clinical Research Center is housed within the University of Pittsburgh's </a:t>
            </a:r>
            <a:r>
              <a:rPr lang="en-US" sz="2400" dirty="0"/>
              <a:t>Division of General Internal Medicine</a:t>
            </a:r>
            <a:r>
              <a:rPr lang="en-US" sz="2400" dirty="0">
                <a:solidFill>
                  <a:srgbClr val="2B2B2B"/>
                </a:solidFill>
              </a:rPr>
              <a:t>. It was founded in 2020.</a:t>
            </a:r>
          </a:p>
          <a:p>
            <a:endParaRPr lang="en-US" sz="2400" b="1" dirty="0">
              <a:ea typeface="Open Sans" panose="020B0606030504020204" pitchFamily="34" charset="0"/>
              <a:cs typeface="Open Sans" panose="020B0606030504020204" pitchFamily="34" charset="0"/>
            </a:endParaRPr>
          </a:p>
          <a:p>
            <a:r>
              <a:rPr lang="en-US" sz="2400" b="1" dirty="0">
                <a:ea typeface="Open Sans" panose="020B0606030504020204" pitchFamily="34" charset="0"/>
                <a:cs typeface="Open Sans" panose="020B0606030504020204" pitchFamily="34" charset="0"/>
              </a:rPr>
              <a:t>Our Mission</a:t>
            </a:r>
          </a:p>
          <a:p>
            <a:endParaRPr lang="en-US" sz="2400" dirty="0">
              <a:ea typeface="Open Sans" panose="020B0606030504020204" pitchFamily="34" charset="0"/>
              <a:cs typeface="Open Sans" panose="020B0606030504020204" pitchFamily="34" charset="0"/>
            </a:endParaRPr>
          </a:p>
          <a:p>
            <a:r>
              <a:rPr lang="en-US" sz="2400" dirty="0">
                <a:ea typeface="Open Sans" panose="020B0606030504020204" pitchFamily="34" charset="0"/>
                <a:cs typeface="Open Sans" panose="020B0606030504020204" pitchFamily="34" charset="0"/>
              </a:rPr>
              <a:t>The mission of CHAMPP is to improve health and healthcare for patients with pain by building an interdisciplinary and inclusive collaborative of clinical pain researchers.</a:t>
            </a:r>
          </a:p>
        </p:txBody>
      </p:sp>
      <p:graphicFrame>
        <p:nvGraphicFramePr>
          <p:cNvPr id="17" name="Diagram 16">
            <a:extLst>
              <a:ext uri="{FF2B5EF4-FFF2-40B4-BE49-F238E27FC236}">
                <a16:creationId xmlns:a16="http://schemas.microsoft.com/office/drawing/2014/main" id="{71CE7492-AB5D-4B8D-8899-90FFA65B1AC6}"/>
              </a:ext>
            </a:extLst>
          </p:cNvPr>
          <p:cNvGraphicFramePr/>
          <p:nvPr>
            <p:extLst>
              <p:ext uri="{D42A27DB-BD31-4B8C-83A1-F6EECF244321}">
                <p14:modId xmlns:p14="http://schemas.microsoft.com/office/powerpoint/2010/main" val="4270431864"/>
              </p:ext>
            </p:extLst>
          </p:nvPr>
        </p:nvGraphicFramePr>
        <p:xfrm>
          <a:off x="900512" y="15497013"/>
          <a:ext cx="9601200" cy="124683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4" name="Text Box 6">
            <a:extLst>
              <a:ext uri="{FF2B5EF4-FFF2-40B4-BE49-F238E27FC236}">
                <a16:creationId xmlns:a16="http://schemas.microsoft.com/office/drawing/2014/main" id="{862E7ADB-31DC-4FA6-AC30-3482F9072D83}"/>
              </a:ext>
            </a:extLst>
          </p:cNvPr>
          <p:cNvSpPr txBox="1">
            <a:spLocks noChangeArrowheads="1"/>
          </p:cNvSpPr>
          <p:nvPr/>
        </p:nvSpPr>
        <p:spPr bwMode="auto">
          <a:xfrm>
            <a:off x="11728532" y="8714072"/>
            <a:ext cx="9601200" cy="2008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457200" indent="-457200">
              <a:buAutoNum type="arabicPeriod"/>
            </a:pPr>
            <a:r>
              <a:rPr lang="en-US" sz="2400" b="1" dirty="0">
                <a:latin typeface="+mn-lt"/>
                <a:ea typeface="Open Sans" panose="020B0606030504020204" pitchFamily="34" charset="0"/>
                <a:cs typeface="Open Sans" panose="020B0606030504020204" pitchFamily="34" charset="0"/>
              </a:rPr>
              <a:t>Conduct high quality pain research: </a:t>
            </a:r>
          </a:p>
          <a:p>
            <a:pPr marL="1200150" lvl="1" indent="-4572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Advance the science in the field of pain prevention and management</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Manage pain effectively in patients with complex presentations, such as individuals with serious illness and comorbid substance use disorder</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Prevent the development of chronic pain, especially in people with serious illness</a:t>
            </a:r>
          </a:p>
          <a:p>
            <a:r>
              <a:rPr lang="en-US" sz="2400" dirty="0">
                <a:latin typeface="+mn-lt"/>
                <a:ea typeface="Open Sans" panose="020B0606030504020204" pitchFamily="34" charset="0"/>
                <a:cs typeface="Open Sans" panose="020B0606030504020204" pitchFamily="34" charset="0"/>
              </a:rPr>
              <a:t> </a:t>
            </a:r>
          </a:p>
          <a:p>
            <a:r>
              <a:rPr lang="en-US" sz="2400" b="1" dirty="0">
                <a:latin typeface="+mn-lt"/>
                <a:ea typeface="Open Sans" panose="020B0606030504020204" pitchFamily="34" charset="0"/>
                <a:cs typeface="Open Sans" panose="020B0606030504020204" pitchFamily="34" charset="0"/>
              </a:rPr>
              <a:t>2. Champion diversity and inclusion in research and practice:</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Promote diversity in clinical settings and combat racism and bias in academia</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Serve as a diverse presence in the Pitt community that embodies diversity in race, ethnicity, national origin, color, sex, sexual orientation, gender identity or expression, age, marital status, political belief, religion, immigration status, and mental or physical ability.</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Provide research and mentorship opportunities for underrepresented minority trainees and faculty</a:t>
            </a:r>
          </a:p>
          <a:p>
            <a:r>
              <a:rPr lang="en-US" sz="2400" dirty="0">
                <a:latin typeface="+mn-lt"/>
                <a:ea typeface="Open Sans" panose="020B0606030504020204" pitchFamily="34" charset="0"/>
                <a:cs typeface="Open Sans" panose="020B0606030504020204" pitchFamily="34" charset="0"/>
              </a:rPr>
              <a:t> </a:t>
            </a:r>
          </a:p>
          <a:p>
            <a:r>
              <a:rPr lang="en-US" sz="2400" b="1" dirty="0">
                <a:latin typeface="+mn-lt"/>
                <a:ea typeface="Open Sans" panose="020B0606030504020204" pitchFamily="34" charset="0"/>
                <a:cs typeface="Open Sans" panose="020B0606030504020204" pitchFamily="34" charset="0"/>
              </a:rPr>
              <a:t>3. Create a campus-wide pain community:</a:t>
            </a:r>
            <a:r>
              <a:rPr lang="en-US" sz="2400" dirty="0">
                <a:latin typeface="+mn-lt"/>
                <a:ea typeface="Open Sans" panose="020B0606030504020204" pitchFamily="34" charset="0"/>
                <a:cs typeface="Open Sans" panose="020B0606030504020204" pitchFamily="34" charset="0"/>
              </a:rPr>
              <a:t> </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Provide a hub for researchers across campus to grow our community, share resources, foster interdisciplinary collaboration, and ultimately advance the science in this field</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Bring together University resources and centers (e.g., basic science-focused Pittsburgh Center for Pain Research; PCPR) and other clinical departments</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Form interdisciplinary interactions required for innovation and rapid translation from discovery into clinical practice.</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Provide opportunities for professional development and grant writing support (e.g. works in progress series; professional development grant)</a:t>
            </a:r>
          </a:p>
          <a:p>
            <a:r>
              <a:rPr lang="en-US" sz="2400" dirty="0">
                <a:latin typeface="+mn-lt"/>
                <a:ea typeface="Open Sans" panose="020B0606030504020204" pitchFamily="34" charset="0"/>
                <a:cs typeface="Open Sans" panose="020B0606030504020204" pitchFamily="34" charset="0"/>
              </a:rPr>
              <a:t> </a:t>
            </a:r>
          </a:p>
          <a:p>
            <a:r>
              <a:rPr lang="en-US" sz="2400" b="1" dirty="0">
                <a:latin typeface="+mn-lt"/>
                <a:ea typeface="Open Sans" panose="020B0606030504020204" pitchFamily="34" charset="0"/>
                <a:cs typeface="Open Sans" panose="020B0606030504020204" pitchFamily="34" charset="0"/>
              </a:rPr>
              <a:t>4. Cultivate talent: </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Mentor and train the next generation of pain researchers through formal and informal means</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Mentor and support the involvement of undergraduate, graduate, and medical students in clinical and translational pain research</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Support postdoctoral fellows as they move into independent scholarship</a:t>
            </a:r>
          </a:p>
          <a:p>
            <a:r>
              <a:rPr lang="en-US" sz="2400" dirty="0">
                <a:latin typeface="+mn-lt"/>
                <a:ea typeface="Open Sans" panose="020B0606030504020204" pitchFamily="34" charset="0"/>
                <a:cs typeface="Open Sans" panose="020B0606030504020204" pitchFamily="34" charset="0"/>
              </a:rPr>
              <a:t> </a:t>
            </a:r>
          </a:p>
          <a:p>
            <a:r>
              <a:rPr lang="en-US" sz="2400" b="1" dirty="0">
                <a:latin typeface="+mn-lt"/>
                <a:ea typeface="Open Sans" panose="020B0606030504020204" pitchFamily="34" charset="0"/>
                <a:cs typeface="Open Sans" panose="020B0606030504020204" pitchFamily="34" charset="0"/>
              </a:rPr>
              <a:t>5. Connect and grow: </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Serve as a central point of contact for researchers outside of the Pitt community to foster inter-institutional collaborations</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Visiting speaker series</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Visiting professors</a:t>
            </a:r>
          </a:p>
          <a:p>
            <a:r>
              <a:rPr lang="en-US" sz="2400" dirty="0">
                <a:latin typeface="+mn-lt"/>
                <a:ea typeface="Open Sans" panose="020B0606030504020204" pitchFamily="34" charset="0"/>
                <a:cs typeface="Open Sans" panose="020B0606030504020204" pitchFamily="34" charset="0"/>
              </a:rPr>
              <a:t> </a:t>
            </a:r>
          </a:p>
          <a:p>
            <a:r>
              <a:rPr lang="en-US" sz="2400" b="1" dirty="0">
                <a:latin typeface="+mn-lt"/>
                <a:ea typeface="Open Sans" panose="020B0606030504020204" pitchFamily="34" charset="0"/>
                <a:cs typeface="Open Sans" panose="020B0606030504020204" pitchFamily="34" charset="0"/>
              </a:rPr>
              <a:t>6. Communicate and disseminate: </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Translate important research findings in the field into practice, both locally and nationally</a:t>
            </a:r>
          </a:p>
          <a:p>
            <a:pPr marL="1085850" lvl="1" indent="-342900">
              <a:buFont typeface="Courier New" panose="02070309020205020404" pitchFamily="49" charset="0"/>
              <a:buChar char="o"/>
            </a:pPr>
            <a:r>
              <a:rPr lang="en-US" sz="2400" dirty="0">
                <a:latin typeface="+mn-lt"/>
                <a:ea typeface="Open Sans" panose="020B0606030504020204" pitchFamily="34" charset="0"/>
                <a:cs typeface="Open Sans" panose="020B0606030504020204" pitchFamily="34" charset="0"/>
              </a:rPr>
              <a:t>Implement pain prevention and management strategies in special populations (e.g., people with HIV) and settings (e.g., primary care, the emergency department)</a:t>
            </a:r>
          </a:p>
        </p:txBody>
      </p:sp>
      <p:graphicFrame>
        <p:nvGraphicFramePr>
          <p:cNvPr id="9" name="Diagram 8">
            <a:extLst>
              <a:ext uri="{FF2B5EF4-FFF2-40B4-BE49-F238E27FC236}">
                <a16:creationId xmlns:a16="http://schemas.microsoft.com/office/drawing/2014/main" id="{536880CA-C9FC-457D-A4F3-4A0E104BD9EF}"/>
              </a:ext>
            </a:extLst>
          </p:cNvPr>
          <p:cNvGraphicFramePr/>
          <p:nvPr>
            <p:extLst>
              <p:ext uri="{D42A27DB-BD31-4B8C-83A1-F6EECF244321}">
                <p14:modId xmlns:p14="http://schemas.microsoft.com/office/powerpoint/2010/main" val="4186866151"/>
              </p:ext>
            </p:extLst>
          </p:nvPr>
        </p:nvGraphicFramePr>
        <p:xfrm>
          <a:off x="22556552" y="8655031"/>
          <a:ext cx="9601200" cy="187769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1" name="Group 10">
            <a:extLst>
              <a:ext uri="{FF2B5EF4-FFF2-40B4-BE49-F238E27FC236}">
                <a16:creationId xmlns:a16="http://schemas.microsoft.com/office/drawing/2014/main" id="{30081727-F3EA-4AD5-914D-2450CE948AB4}"/>
              </a:ext>
            </a:extLst>
          </p:cNvPr>
          <p:cNvGrpSpPr/>
          <p:nvPr/>
        </p:nvGrpSpPr>
        <p:grpSpPr>
          <a:xfrm>
            <a:off x="22379464" y="28466594"/>
            <a:ext cx="10058400" cy="4019333"/>
            <a:chOff x="33155972" y="7513379"/>
            <a:chExt cx="10058400" cy="4983421"/>
          </a:xfrm>
        </p:grpSpPr>
        <p:sp>
          <p:nvSpPr>
            <p:cNvPr id="51" name="Rectangle 50">
              <a:extLst>
                <a:ext uri="{FF2B5EF4-FFF2-40B4-BE49-F238E27FC236}">
                  <a16:creationId xmlns:a16="http://schemas.microsoft.com/office/drawing/2014/main" id="{19BFD724-D51D-4DD6-A93A-40ABEA405C90}"/>
                </a:ext>
              </a:extLst>
            </p:cNvPr>
            <p:cNvSpPr/>
            <p:nvPr/>
          </p:nvSpPr>
          <p:spPr>
            <a:xfrm>
              <a:off x="33155972" y="7517020"/>
              <a:ext cx="10058400" cy="49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pPr algn="ctr"/>
              <a:endParaRPr lang="en-US" sz="9600">
                <a:effectLst/>
                <a:latin typeface="+mj-lt"/>
              </a:endParaRPr>
            </a:p>
          </p:txBody>
        </p:sp>
        <p:sp>
          <p:nvSpPr>
            <p:cNvPr id="53" name="Rectangle 52">
              <a:extLst>
                <a:ext uri="{FF2B5EF4-FFF2-40B4-BE49-F238E27FC236}">
                  <a16:creationId xmlns:a16="http://schemas.microsoft.com/office/drawing/2014/main" id="{0BE282AE-183A-4D49-B152-23A5A101BEA6}"/>
                </a:ext>
              </a:extLst>
            </p:cNvPr>
            <p:cNvSpPr>
              <a:spLocks noChangeArrowheads="1"/>
            </p:cNvSpPr>
            <p:nvPr/>
          </p:nvSpPr>
          <p:spPr bwMode="auto">
            <a:xfrm>
              <a:off x="33155972" y="7513379"/>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Submitted Grant Applications</a:t>
              </a:r>
            </a:p>
          </p:txBody>
        </p:sp>
        <p:graphicFrame>
          <p:nvGraphicFramePr>
            <p:cNvPr id="10" name="Diagram 9">
              <a:extLst>
                <a:ext uri="{FF2B5EF4-FFF2-40B4-BE49-F238E27FC236}">
                  <a16:creationId xmlns:a16="http://schemas.microsoft.com/office/drawing/2014/main" id="{CA31FF26-1DE4-436F-9E13-C1A404A4B603}"/>
                </a:ext>
              </a:extLst>
            </p:cNvPr>
            <p:cNvGraphicFramePr/>
            <p:nvPr>
              <p:extLst>
                <p:ext uri="{D42A27DB-BD31-4B8C-83A1-F6EECF244321}">
                  <p14:modId xmlns:p14="http://schemas.microsoft.com/office/powerpoint/2010/main" val="2219500956"/>
                </p:ext>
              </p:extLst>
            </p:nvPr>
          </p:nvGraphicFramePr>
          <p:xfrm>
            <a:off x="33384572" y="8656761"/>
            <a:ext cx="9601200" cy="345903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pic>
        <p:nvPicPr>
          <p:cNvPr id="3" name="Graphic 2">
            <a:extLst>
              <a:ext uri="{FF2B5EF4-FFF2-40B4-BE49-F238E27FC236}">
                <a16:creationId xmlns:a16="http://schemas.microsoft.com/office/drawing/2014/main" id="{723B6A00-31AD-4D4F-8EB2-957C1FA599A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5264790" y="26898600"/>
            <a:ext cx="5845680" cy="5845680"/>
          </a:xfrm>
          <a:prstGeom prst="rect">
            <a:avLst/>
          </a:prstGeom>
        </p:spPr>
      </p:pic>
      <p:sp>
        <p:nvSpPr>
          <p:cNvPr id="34" name="Rectangle 33">
            <a:extLst>
              <a:ext uri="{FF2B5EF4-FFF2-40B4-BE49-F238E27FC236}">
                <a16:creationId xmlns:a16="http://schemas.microsoft.com/office/drawing/2014/main" id="{BA530FD6-224A-406D-81DA-FD2D0BB37630}"/>
              </a:ext>
            </a:extLst>
          </p:cNvPr>
          <p:cNvSpPr>
            <a:spLocks noChangeArrowheads="1"/>
          </p:cNvSpPr>
          <p:nvPr/>
        </p:nvSpPr>
        <p:spPr bwMode="auto">
          <a:xfrm>
            <a:off x="33130572" y="11582400"/>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Strategic Planning</a:t>
            </a:r>
          </a:p>
        </p:txBody>
      </p:sp>
      <p:graphicFrame>
        <p:nvGraphicFramePr>
          <p:cNvPr id="16" name="Diagram 15">
            <a:extLst>
              <a:ext uri="{FF2B5EF4-FFF2-40B4-BE49-F238E27FC236}">
                <a16:creationId xmlns:a16="http://schemas.microsoft.com/office/drawing/2014/main" id="{24519BE8-3ADA-4486-92A9-5B4BAB1F3AB0}"/>
              </a:ext>
            </a:extLst>
          </p:cNvPr>
          <p:cNvGraphicFramePr/>
          <p:nvPr>
            <p:extLst>
              <p:ext uri="{D42A27DB-BD31-4B8C-83A1-F6EECF244321}">
                <p14:modId xmlns:p14="http://schemas.microsoft.com/office/powerpoint/2010/main" val="1960876201"/>
              </p:ext>
            </p:extLst>
          </p:nvPr>
        </p:nvGraphicFramePr>
        <p:xfrm>
          <a:off x="33359172" y="12785120"/>
          <a:ext cx="9601200" cy="801748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nvGrpSpPr>
          <p:cNvPr id="2" name="Group 1">
            <a:extLst>
              <a:ext uri="{FF2B5EF4-FFF2-40B4-BE49-F238E27FC236}">
                <a16:creationId xmlns:a16="http://schemas.microsoft.com/office/drawing/2014/main" id="{02327C6B-AE1D-4176-8B9B-02555ADB672D}"/>
              </a:ext>
            </a:extLst>
          </p:cNvPr>
          <p:cNvGrpSpPr/>
          <p:nvPr/>
        </p:nvGrpSpPr>
        <p:grpSpPr>
          <a:xfrm>
            <a:off x="33160888" y="21755528"/>
            <a:ext cx="10058400" cy="4983421"/>
            <a:chOff x="22327952" y="27100425"/>
            <a:chExt cx="10058400" cy="4983423"/>
          </a:xfrm>
        </p:grpSpPr>
        <p:grpSp>
          <p:nvGrpSpPr>
            <p:cNvPr id="43" name="Group 42">
              <a:extLst>
                <a:ext uri="{FF2B5EF4-FFF2-40B4-BE49-F238E27FC236}">
                  <a16:creationId xmlns:a16="http://schemas.microsoft.com/office/drawing/2014/main" id="{B457550D-87E8-447E-9454-A77D6B7B4608}"/>
                </a:ext>
              </a:extLst>
            </p:cNvPr>
            <p:cNvGrpSpPr/>
            <p:nvPr/>
          </p:nvGrpSpPr>
          <p:grpSpPr>
            <a:xfrm>
              <a:off x="22327952" y="27100425"/>
              <a:ext cx="10058400" cy="4983423"/>
              <a:chOff x="33155972" y="7513377"/>
              <a:chExt cx="10058400" cy="4983423"/>
            </a:xfrm>
          </p:grpSpPr>
          <p:sp>
            <p:nvSpPr>
              <p:cNvPr id="46" name="Rectangle 45">
                <a:extLst>
                  <a:ext uri="{FF2B5EF4-FFF2-40B4-BE49-F238E27FC236}">
                    <a16:creationId xmlns:a16="http://schemas.microsoft.com/office/drawing/2014/main" id="{E36C6DD7-7041-4DCB-9362-496CB21230B5}"/>
                  </a:ext>
                </a:extLst>
              </p:cNvPr>
              <p:cNvSpPr/>
              <p:nvPr/>
            </p:nvSpPr>
            <p:spPr>
              <a:xfrm>
                <a:off x="33155972" y="7517020"/>
                <a:ext cx="10058400" cy="49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1pPr>
                <a:lvl2pPr marL="4572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2pPr>
                <a:lvl3pPr marL="9144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3pPr>
                <a:lvl4pPr marL="13716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4pPr>
                <a:lvl5pPr marL="1828800" algn="l" rtl="0" eaLnBrk="0" fontAlgn="base" hangingPunct="0">
                  <a:spcBef>
                    <a:spcPct val="0"/>
                  </a:spcBef>
                  <a:spcAft>
                    <a:spcPct val="0"/>
                  </a:spcAft>
                  <a:defRPr sz="2400" kern="1200">
                    <a:solidFill>
                      <a:schemeClr val="lt1"/>
                    </a:solidFill>
                    <a:effectLst>
                      <a:outerShdw blurRad="38100" dist="38100" dir="2700000" algn="tl">
                        <a:srgbClr val="000000">
                          <a:alpha val="43137"/>
                        </a:srgbClr>
                      </a:outerShdw>
                    </a:effectLst>
                    <a:latin typeface="+mn-lt"/>
                    <a:ea typeface="+mn-ea"/>
                    <a:cs typeface="+mn-cs"/>
                  </a:defRPr>
                </a:lvl5pPr>
                <a:lvl6pPr marL="22860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6pPr>
                <a:lvl7pPr marL="27432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7pPr>
                <a:lvl8pPr marL="32004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8pPr>
                <a:lvl9pPr marL="3657600" algn="l" defTabSz="914400" rtl="0" eaLnBrk="1" latinLnBrk="0" hangingPunct="1">
                  <a:defRPr sz="2400" kern="1200">
                    <a:solidFill>
                      <a:schemeClr val="lt1"/>
                    </a:solidFill>
                    <a:effectLst>
                      <a:outerShdw blurRad="38100" dist="38100" dir="2700000" algn="tl">
                        <a:srgbClr val="000000">
                          <a:alpha val="43137"/>
                        </a:srgbClr>
                      </a:outerShdw>
                    </a:effectLst>
                    <a:latin typeface="+mn-lt"/>
                    <a:ea typeface="+mn-ea"/>
                    <a:cs typeface="+mn-cs"/>
                  </a:defRPr>
                </a:lvl9pPr>
              </a:lstStyle>
              <a:p>
                <a:endParaRPr lang="en-US" sz="9600" dirty="0">
                  <a:solidFill>
                    <a:schemeClr val="tx1"/>
                  </a:solidFill>
                  <a:effectLst/>
                  <a:latin typeface="+mj-lt"/>
                </a:endParaRPr>
              </a:p>
            </p:txBody>
          </p:sp>
          <p:sp>
            <p:nvSpPr>
              <p:cNvPr id="49" name="Rectangle 48">
                <a:extLst>
                  <a:ext uri="{FF2B5EF4-FFF2-40B4-BE49-F238E27FC236}">
                    <a16:creationId xmlns:a16="http://schemas.microsoft.com/office/drawing/2014/main" id="{F47EC411-9189-498B-9405-F5A64FA77379}"/>
                  </a:ext>
                </a:extLst>
              </p:cNvPr>
              <p:cNvSpPr>
                <a:spLocks noChangeArrowheads="1"/>
              </p:cNvSpPr>
              <p:nvPr/>
            </p:nvSpPr>
            <p:spPr bwMode="auto">
              <a:xfrm>
                <a:off x="33155972" y="7513377"/>
                <a:ext cx="10058400" cy="856940"/>
              </a:xfrm>
              <a:prstGeom prst="rect">
                <a:avLst/>
              </a:prstGeom>
              <a:solidFill>
                <a:srgbClr val="FFB81C"/>
              </a:solidFill>
              <a:ln w="12700">
                <a:noFill/>
                <a:miter lim="800000"/>
              </a:ln>
            </p:spPr>
            <p:txBody>
              <a:bodyPr wrap="none" lIns="274320" tIns="73152" rIns="274320" bIns="68563" anchor="ctr" anchorCtr="0"/>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defTabSz="4702588">
                  <a:defRPr/>
                </a:pPr>
                <a:r>
                  <a:rPr lang="en-US" sz="3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Contact us</a:t>
                </a:r>
              </a:p>
            </p:txBody>
          </p:sp>
        </p:grpSp>
        <p:graphicFrame>
          <p:nvGraphicFramePr>
            <p:cNvPr id="25" name="Diagram 24">
              <a:extLst>
                <a:ext uri="{FF2B5EF4-FFF2-40B4-BE49-F238E27FC236}">
                  <a16:creationId xmlns:a16="http://schemas.microsoft.com/office/drawing/2014/main" id="{038DE99D-F45C-49DA-921E-3CF13837926C}"/>
                </a:ext>
              </a:extLst>
            </p:cNvPr>
            <p:cNvGraphicFramePr/>
            <p:nvPr>
              <p:extLst>
                <p:ext uri="{D42A27DB-BD31-4B8C-83A1-F6EECF244321}">
                  <p14:modId xmlns:p14="http://schemas.microsoft.com/office/powerpoint/2010/main" val="2529326011"/>
                </p:ext>
              </p:extLst>
            </p:nvPr>
          </p:nvGraphicFramePr>
          <p:xfrm>
            <a:off x="22783800" y="28270200"/>
            <a:ext cx="9144000" cy="22860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pSp>
          <p:nvGrpSpPr>
            <p:cNvPr id="26" name="Group 25">
              <a:extLst>
                <a:ext uri="{FF2B5EF4-FFF2-40B4-BE49-F238E27FC236}">
                  <a16:creationId xmlns:a16="http://schemas.microsoft.com/office/drawing/2014/main" id="{ECB108C3-306A-4A7E-B2AB-17648DD5CD2C}"/>
                </a:ext>
              </a:extLst>
            </p:cNvPr>
            <p:cNvGrpSpPr/>
            <p:nvPr/>
          </p:nvGrpSpPr>
          <p:grpSpPr>
            <a:xfrm>
              <a:off x="23773358" y="30837740"/>
              <a:ext cx="7164884" cy="964568"/>
              <a:chOff x="23315116" y="30805712"/>
              <a:chExt cx="7164884" cy="964568"/>
            </a:xfrm>
          </p:grpSpPr>
          <p:sp>
            <p:nvSpPr>
              <p:cNvPr id="21" name="TextBox 20">
                <a:extLst>
                  <a:ext uri="{FF2B5EF4-FFF2-40B4-BE49-F238E27FC236}">
                    <a16:creationId xmlns:a16="http://schemas.microsoft.com/office/drawing/2014/main" id="{3E63EF54-47F0-41C3-A909-1A61C5A56CC7}"/>
                  </a:ext>
                </a:extLst>
              </p:cNvPr>
              <p:cNvSpPr txBox="1"/>
              <p:nvPr/>
            </p:nvSpPr>
            <p:spPr>
              <a:xfrm>
                <a:off x="25833912" y="31053912"/>
                <a:ext cx="2441520" cy="524274"/>
              </a:xfrm>
              <a:prstGeom prst="rect">
                <a:avLst/>
              </a:prstGeom>
              <a:noFill/>
            </p:spPr>
            <p:txBody>
              <a:bodyPr wrap="square" rtlCol="0">
                <a:spAutoFit/>
              </a:bodyPr>
              <a:lstStyle/>
              <a:p>
                <a:pPr algn="ctr"/>
                <a:r>
                  <a:rPr lang="en-US" sz="2800" dirty="0"/>
                  <a:t>@pittchamp</a:t>
                </a:r>
              </a:p>
            </p:txBody>
          </p:sp>
          <p:pic>
            <p:nvPicPr>
              <p:cNvPr id="1026" name="Picture 2">
                <a:extLst>
                  <a:ext uri="{FF2B5EF4-FFF2-40B4-BE49-F238E27FC236}">
                    <a16:creationId xmlns:a16="http://schemas.microsoft.com/office/drawing/2014/main" id="{4DDC3BF1-C644-4DDF-BB11-94239526585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465992" y="30805712"/>
                <a:ext cx="964568" cy="964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nkedin - Free social media icons">
                <a:extLst>
                  <a:ext uri="{FF2B5EF4-FFF2-40B4-BE49-F238E27FC236}">
                    <a16:creationId xmlns:a16="http://schemas.microsoft.com/office/drawing/2014/main" id="{AC54B3BB-3F4E-4FA8-BB17-134EB581DF31}"/>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621333" y="30858769"/>
                <a:ext cx="858667" cy="85866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s://lh3.googleusercontent.com/0nanBWRNtpZUPv_uOy3SRp6IGt6BourTA5uc3nWRVqti3xp4ZusiCIuUNYNwnZuIi_FrLmvzx2eIf7MOXMx87k02tfM6oDIYEiDRwf2AbBZfAuuWKD2Yi0wzeGi9tXGEOqOV4KI_EP0">
                <a:extLst>
                  <a:ext uri="{FF2B5EF4-FFF2-40B4-BE49-F238E27FC236}">
                    <a16:creationId xmlns:a16="http://schemas.microsoft.com/office/drawing/2014/main" id="{44D131F3-F544-44F7-BE29-76423EE4A7F3}"/>
                  </a:ext>
                </a:extLst>
              </p:cNvPr>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3315116" y="30865003"/>
                <a:ext cx="1036638" cy="8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a:extLst>
                  <a:ext uri="{FF2B5EF4-FFF2-40B4-BE49-F238E27FC236}">
                    <a16:creationId xmlns:a16="http://schemas.microsoft.com/office/drawing/2014/main" id="{7863DC85-AA63-48D4-AE9C-9E28D8939968}"/>
                  </a:ext>
                </a:extLst>
              </p:cNvPr>
              <p:cNvPicPr>
                <a:picLocks noChangeAspect="1"/>
              </p:cNvPicPr>
              <p:nvPr/>
            </p:nvPicPr>
            <p:blipFill>
              <a:blip r:embed="rId38"/>
              <a:stretch>
                <a:fillRect/>
              </a:stretch>
            </p:blipFill>
            <p:spPr>
              <a:xfrm>
                <a:off x="24542566" y="30865012"/>
                <a:ext cx="839888" cy="839888"/>
              </a:xfrm>
              <a:prstGeom prst="rect">
                <a:avLst/>
              </a:prstGeom>
            </p:spPr>
          </p:pic>
        </p:grpSp>
      </p:grpSp>
      <p:pic>
        <p:nvPicPr>
          <p:cNvPr id="65" name="Picture 64">
            <a:extLst>
              <a:ext uri="{FF2B5EF4-FFF2-40B4-BE49-F238E27FC236}">
                <a16:creationId xmlns:a16="http://schemas.microsoft.com/office/drawing/2014/main" id="{F124142C-02B1-4D49-AC1D-1EA52E0B7729}"/>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9176" y="28796493"/>
            <a:ext cx="9532255" cy="386586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2814</TotalTime>
  <Words>946</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Courier New</vt:lpstr>
      <vt:lpstr>Lucida Grande</vt:lpstr>
      <vt:lpstr>Arial</vt:lpstr>
      <vt:lpstr>Open Sans</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Blumenfeld, Deena</cp:lastModifiedBy>
  <cp:revision>56</cp:revision>
  <dcterms:modified xsi:type="dcterms:W3CDTF">2022-08-08T14:34:30Z</dcterms:modified>
  <cp:category>science research poster</cp:category>
</cp:coreProperties>
</file>