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sldIdLst>
    <p:sldId id="256" r:id="rId2"/>
  </p:sldIdLst>
  <p:sldSz cx="43891200" cy="32918400"/>
  <p:notesSz cx="6934200" cy="9220200"/>
  <p:defaultTextStyle>
    <a:defPPr>
      <a:defRPr lang="en-US"/>
    </a:defPPr>
    <a:lvl1pPr marL="0" algn="l" defTabSz="2193654" rtl="0" eaLnBrk="1" latinLnBrk="0" hangingPunct="1">
      <a:defRPr sz="8600" kern="1200">
        <a:solidFill>
          <a:schemeClr val="tx1"/>
        </a:solidFill>
        <a:latin typeface="+mn-lt"/>
        <a:ea typeface="+mn-ea"/>
        <a:cs typeface="+mn-cs"/>
      </a:defRPr>
    </a:lvl1pPr>
    <a:lvl2pPr marL="2193654" algn="l" defTabSz="2193654" rtl="0" eaLnBrk="1" latinLnBrk="0" hangingPunct="1">
      <a:defRPr sz="8600" kern="1200">
        <a:solidFill>
          <a:schemeClr val="tx1"/>
        </a:solidFill>
        <a:latin typeface="+mn-lt"/>
        <a:ea typeface="+mn-ea"/>
        <a:cs typeface="+mn-cs"/>
      </a:defRPr>
    </a:lvl2pPr>
    <a:lvl3pPr marL="4387310" algn="l" defTabSz="2193654" rtl="0" eaLnBrk="1" latinLnBrk="0" hangingPunct="1">
      <a:defRPr sz="8600" kern="1200">
        <a:solidFill>
          <a:schemeClr val="tx1"/>
        </a:solidFill>
        <a:latin typeface="+mn-lt"/>
        <a:ea typeface="+mn-ea"/>
        <a:cs typeface="+mn-cs"/>
      </a:defRPr>
    </a:lvl3pPr>
    <a:lvl4pPr marL="6580962" algn="l" defTabSz="2193654" rtl="0" eaLnBrk="1" latinLnBrk="0" hangingPunct="1">
      <a:defRPr sz="8600" kern="1200">
        <a:solidFill>
          <a:schemeClr val="tx1"/>
        </a:solidFill>
        <a:latin typeface="+mn-lt"/>
        <a:ea typeface="+mn-ea"/>
        <a:cs typeface="+mn-cs"/>
      </a:defRPr>
    </a:lvl4pPr>
    <a:lvl5pPr marL="8774617" algn="l" defTabSz="2193654" rtl="0" eaLnBrk="1" latinLnBrk="0" hangingPunct="1">
      <a:defRPr sz="8600" kern="1200">
        <a:solidFill>
          <a:schemeClr val="tx1"/>
        </a:solidFill>
        <a:latin typeface="+mn-lt"/>
        <a:ea typeface="+mn-ea"/>
        <a:cs typeface="+mn-cs"/>
      </a:defRPr>
    </a:lvl5pPr>
    <a:lvl6pPr marL="10968276" algn="l" defTabSz="2193654" rtl="0" eaLnBrk="1" latinLnBrk="0" hangingPunct="1">
      <a:defRPr sz="8600" kern="1200">
        <a:solidFill>
          <a:schemeClr val="tx1"/>
        </a:solidFill>
        <a:latin typeface="+mn-lt"/>
        <a:ea typeface="+mn-ea"/>
        <a:cs typeface="+mn-cs"/>
      </a:defRPr>
    </a:lvl6pPr>
    <a:lvl7pPr marL="13161928" algn="l" defTabSz="2193654" rtl="0" eaLnBrk="1" latinLnBrk="0" hangingPunct="1">
      <a:defRPr sz="8600" kern="1200">
        <a:solidFill>
          <a:schemeClr val="tx1"/>
        </a:solidFill>
        <a:latin typeface="+mn-lt"/>
        <a:ea typeface="+mn-ea"/>
        <a:cs typeface="+mn-cs"/>
      </a:defRPr>
    </a:lvl7pPr>
    <a:lvl8pPr marL="15355582" algn="l" defTabSz="2193654" rtl="0" eaLnBrk="1" latinLnBrk="0" hangingPunct="1">
      <a:defRPr sz="8600" kern="1200">
        <a:solidFill>
          <a:schemeClr val="tx1"/>
        </a:solidFill>
        <a:latin typeface="+mn-lt"/>
        <a:ea typeface="+mn-ea"/>
        <a:cs typeface="+mn-cs"/>
      </a:defRPr>
    </a:lvl8pPr>
    <a:lvl9pPr marL="17549238" algn="l" defTabSz="2193654"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30">
          <p15:clr>
            <a:srgbClr val="A4A3A4"/>
          </p15:clr>
        </p15:guide>
        <p15:guide id="2" pos="41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eaman, Jennifer Burgher" initials="SJB [2]" lastIdx="6" clrIdx="6">
    <p:extLst>
      <p:ext uri="{19B8F6BF-5375-455C-9EA6-DF929625EA0E}">
        <p15:presenceInfo xmlns:p15="http://schemas.microsoft.com/office/powerpoint/2012/main" userId="S::JBS31@pitt.edu::7ceda235-8f0c-4505-a2bd-3fad0cb7543e" providerId="AD"/>
      </p:ext>
    </p:extLst>
  </p:cmAuthor>
  <p:cmAuthor id="1" name="White, Douglas" initials="WD" lastIdx="2" clrIdx="0"/>
  <p:cmAuthor id="2" name="Kimberly Rak" initials="" lastIdx="2" clrIdx="1"/>
  <p:cmAuthor id="3" name="White, Douglas B" initials="WDB" lastIdx="3" clrIdx="2">
    <p:extLst>
      <p:ext uri="{19B8F6BF-5375-455C-9EA6-DF929625EA0E}">
        <p15:presenceInfo xmlns:p15="http://schemas.microsoft.com/office/powerpoint/2012/main" userId="S-1-5-21-2361984597-2039549782-3180204118-326149" providerId="AD"/>
      </p:ext>
    </p:extLst>
  </p:cmAuthor>
  <p:cmAuthor id="4" name="Norman, Marie K" initials="NMK" lastIdx="5" clrIdx="3">
    <p:extLst>
      <p:ext uri="{19B8F6BF-5375-455C-9EA6-DF929625EA0E}">
        <p15:presenceInfo xmlns:p15="http://schemas.microsoft.com/office/powerpoint/2012/main" userId="S::mkn17@pitt.edu::5e5e56ba-4118-4213-a6f7-33dc5bf01fc8" providerId="AD"/>
      </p:ext>
    </p:extLst>
  </p:cmAuthor>
  <p:cmAuthor id="5" name="Seaman, Jennifer Burgher" initials="SJB" lastIdx="7" clrIdx="4">
    <p:extLst>
      <p:ext uri="{19B8F6BF-5375-455C-9EA6-DF929625EA0E}">
        <p15:presenceInfo xmlns:p15="http://schemas.microsoft.com/office/powerpoint/2012/main" userId="S-1-5-21-2361984597-2039549782-3180204118-210634" providerId="AD"/>
      </p:ext>
    </p:extLst>
  </p:cmAuthor>
  <p:cmAuthor id="6" name="Jennifer Wasco" initials="JW" lastIdx="8" clrIdx="5">
    <p:extLst>
      <p:ext uri="{19B8F6BF-5375-455C-9EA6-DF929625EA0E}">
        <p15:presenceInfo xmlns:p15="http://schemas.microsoft.com/office/powerpoint/2012/main" userId="S::WASCOJ@pitt.edu::c14a6316-0bf6-483a-841e-701620dce3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7F7"/>
    <a:srgbClr val="FFEE97"/>
    <a:srgbClr val="FED400"/>
    <a:srgbClr val="070A8B"/>
    <a:srgbClr val="686BF8"/>
    <a:srgbClr val="2025F4"/>
    <a:srgbClr val="142365"/>
    <a:srgbClr val="1915B7"/>
    <a:srgbClr val="0000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41" autoAdjust="0"/>
    <p:restoredTop sz="95994"/>
  </p:normalViewPr>
  <p:slideViewPr>
    <p:cSldViewPr snapToGrid="0" snapToObjects="1">
      <p:cViewPr varScale="1">
        <p:scale>
          <a:sx n="26" d="100"/>
          <a:sy n="26" d="100"/>
        </p:scale>
        <p:origin x="2920" y="344"/>
      </p:cViewPr>
      <p:guideLst>
        <p:guide orient="horz" pos="4730"/>
        <p:guide pos="41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75E3CD-388D-408C-8B31-9AF0FA150FBA}" type="doc">
      <dgm:prSet loTypeId="urn:microsoft.com/office/officeart/2005/8/layout/cycle6" loCatId="cycle" qsTypeId="urn:microsoft.com/office/officeart/2005/8/quickstyle/simple1" qsCatId="simple" csTypeId="urn:microsoft.com/office/officeart/2005/8/colors/accent1_4" csCatId="accent1" phldr="1"/>
      <dgm:spPr/>
      <dgm:t>
        <a:bodyPr/>
        <a:lstStyle/>
        <a:p>
          <a:endParaRPr lang="en-US"/>
        </a:p>
      </dgm:t>
    </dgm:pt>
    <dgm:pt modelId="{2CCC8EBA-E209-438A-8CE0-9CC32A5058F8}">
      <dgm:prSet phldrT="[Text]" phldr="0"/>
      <dgm:spPr>
        <a:solidFill>
          <a:srgbClr val="070A8B"/>
        </a:solidFill>
      </dgm:spPr>
      <dgm:t>
        <a:bodyPr/>
        <a:lstStyle/>
        <a:p>
          <a:pPr rtl="0"/>
          <a:r>
            <a:rPr lang="en-US" dirty="0">
              <a:latin typeface="Times New Roman" panose="02020603050405020304" pitchFamily="18" charset="0"/>
              <a:cs typeface="Times New Roman" panose="02020603050405020304" pitchFamily="18" charset="0"/>
            </a:rPr>
            <a:t>Experiencing Comfort</a:t>
          </a:r>
        </a:p>
      </dgm:t>
    </dgm:pt>
    <dgm:pt modelId="{D4C3DF18-74B2-4635-A305-B88FB4927CCC}" type="parTrans" cxnId="{FDF1DC5B-52CF-436F-8064-1A3A0208B9FA}">
      <dgm:prSet/>
      <dgm:spPr/>
      <dgm:t>
        <a:bodyPr/>
        <a:lstStyle/>
        <a:p>
          <a:endParaRPr lang="en-US"/>
        </a:p>
      </dgm:t>
    </dgm:pt>
    <dgm:pt modelId="{11860FFE-E934-4634-B49B-F71BBB326BA5}" type="sibTrans" cxnId="{FDF1DC5B-52CF-436F-8064-1A3A0208B9FA}">
      <dgm:prSet/>
      <dgm:spPr>
        <a:solidFill>
          <a:srgbClr val="6367F7"/>
        </a:solidFill>
        <a:ln>
          <a:solidFill>
            <a:srgbClr val="070A8B"/>
          </a:solidFill>
        </a:ln>
      </dgm:spPr>
      <dgm:t>
        <a:bodyPr/>
        <a:lstStyle/>
        <a:p>
          <a:endParaRPr lang="en-US"/>
        </a:p>
      </dgm:t>
    </dgm:pt>
    <dgm:pt modelId="{4B633F6B-3103-422B-A1FF-D183194ECA57}">
      <dgm:prSet phldrT="[Text]" phldr="0"/>
      <dgm:spPr>
        <a:solidFill>
          <a:srgbClr val="686BF8"/>
        </a:solidFill>
      </dgm:spPr>
      <dgm:t>
        <a:bodyPr/>
        <a:lstStyle/>
        <a:p>
          <a:pPr rtl="0"/>
          <a:r>
            <a:rPr lang="en-US" dirty="0">
              <a:solidFill>
                <a:schemeClr val="tx1"/>
              </a:solidFill>
              <a:latin typeface="Times New Roman" panose="02020603050405020304" pitchFamily="18" charset="0"/>
              <a:cs typeface="Times New Roman" panose="02020603050405020304" pitchFamily="18" charset="0"/>
            </a:rPr>
            <a:t>Experiencing Dignity &amp; Respect</a:t>
          </a:r>
        </a:p>
      </dgm:t>
    </dgm:pt>
    <dgm:pt modelId="{39E11E7B-DE6A-4C46-8203-B42FE092C861}" type="parTrans" cxnId="{257F9E3D-BAE0-403E-B7C1-4FCD41BC4C42}">
      <dgm:prSet/>
      <dgm:spPr/>
      <dgm:t>
        <a:bodyPr/>
        <a:lstStyle/>
        <a:p>
          <a:endParaRPr lang="en-US"/>
        </a:p>
      </dgm:t>
    </dgm:pt>
    <dgm:pt modelId="{6DE16CF3-E039-41C6-B44A-128FD8DF35F8}" type="sibTrans" cxnId="{257F9E3D-BAE0-403E-B7C1-4FCD41BC4C42}">
      <dgm:prSet/>
      <dgm:spPr>
        <a:ln>
          <a:solidFill>
            <a:srgbClr val="6367F7"/>
          </a:solidFill>
        </a:ln>
      </dgm:spPr>
      <dgm:t>
        <a:bodyPr/>
        <a:lstStyle/>
        <a:p>
          <a:endParaRPr lang="en-US"/>
        </a:p>
      </dgm:t>
    </dgm:pt>
    <dgm:pt modelId="{604AA7CF-86F4-4E4C-8EE9-EAFBA2672673}">
      <dgm:prSet phldrT="[Text]" phldr="0"/>
      <dgm:spPr>
        <a:solidFill>
          <a:srgbClr val="FED400"/>
        </a:solidFill>
      </dgm:spPr>
      <dgm:t>
        <a:bodyPr/>
        <a:lstStyle/>
        <a:p>
          <a:pPr rtl="0"/>
          <a:r>
            <a:rPr lang="en-US" dirty="0">
              <a:solidFill>
                <a:schemeClr val="tx1"/>
              </a:solidFill>
              <a:latin typeface="Times New Roman" panose="02020603050405020304" pitchFamily="18" charset="0"/>
              <a:cs typeface="Times New Roman" panose="02020603050405020304" pitchFamily="18" charset="0"/>
            </a:rPr>
            <a:t>Experiencing Support</a:t>
          </a:r>
        </a:p>
      </dgm:t>
    </dgm:pt>
    <dgm:pt modelId="{A4733D50-91C4-477B-A17C-D79ED45B309F}" type="parTrans" cxnId="{3CD6CDF2-01CE-452F-B884-CB5A16BD34C0}">
      <dgm:prSet/>
      <dgm:spPr/>
      <dgm:t>
        <a:bodyPr/>
        <a:lstStyle/>
        <a:p>
          <a:endParaRPr lang="en-US"/>
        </a:p>
      </dgm:t>
    </dgm:pt>
    <dgm:pt modelId="{61F325FC-9DFB-4B48-AD99-29686D0A6823}" type="sibTrans" cxnId="{3CD6CDF2-01CE-452F-B884-CB5A16BD34C0}">
      <dgm:prSet/>
      <dgm:spPr>
        <a:ln>
          <a:solidFill>
            <a:srgbClr val="FED400"/>
          </a:solidFill>
        </a:ln>
      </dgm:spPr>
      <dgm:t>
        <a:bodyPr/>
        <a:lstStyle/>
        <a:p>
          <a:endParaRPr lang="en-US"/>
        </a:p>
      </dgm:t>
    </dgm:pt>
    <dgm:pt modelId="{20F32664-6C8A-475F-A247-9CAE48367745}">
      <dgm:prSet phldrT="[Text]" phldr="0"/>
      <dgm:spPr>
        <a:solidFill>
          <a:srgbClr val="FFEE97"/>
        </a:solidFill>
      </dgm:spPr>
      <dgm:t>
        <a:bodyPr/>
        <a:lstStyle/>
        <a:p>
          <a:pPr rtl="0"/>
          <a:r>
            <a:rPr lang="en-US" dirty="0">
              <a:solidFill>
                <a:schemeClr val="tx1"/>
              </a:solidFill>
              <a:latin typeface="Times New Roman" panose="02020603050405020304" pitchFamily="18" charset="0"/>
              <a:cs typeface="Times New Roman" panose="02020603050405020304" pitchFamily="18" charset="0"/>
            </a:rPr>
            <a:t>Experiencing Connectedness </a:t>
          </a:r>
        </a:p>
      </dgm:t>
    </dgm:pt>
    <dgm:pt modelId="{C4E3D8B1-53BF-4345-A079-8962ACF57FC6}" type="parTrans" cxnId="{B1A3A416-B483-4F9A-880A-7640827D692C}">
      <dgm:prSet/>
      <dgm:spPr/>
      <dgm:t>
        <a:bodyPr/>
        <a:lstStyle/>
        <a:p>
          <a:endParaRPr lang="en-US"/>
        </a:p>
      </dgm:t>
    </dgm:pt>
    <dgm:pt modelId="{BDC86116-A589-4B6C-9C87-EABD50888FF5}" type="sibTrans" cxnId="{B1A3A416-B483-4F9A-880A-7640827D692C}">
      <dgm:prSet/>
      <dgm:spPr>
        <a:ln>
          <a:solidFill>
            <a:srgbClr val="FFEE97"/>
          </a:solidFill>
        </a:ln>
      </dgm:spPr>
      <dgm:t>
        <a:bodyPr/>
        <a:lstStyle/>
        <a:p>
          <a:endParaRPr lang="en-US"/>
        </a:p>
      </dgm:t>
    </dgm:pt>
    <dgm:pt modelId="{E0CB5CF0-BF77-4A79-8AEC-ED6B3DC52CA6}" type="pres">
      <dgm:prSet presAssocID="{3975E3CD-388D-408C-8B31-9AF0FA150FBA}" presName="cycle" presStyleCnt="0">
        <dgm:presLayoutVars>
          <dgm:dir/>
          <dgm:resizeHandles val="exact"/>
        </dgm:presLayoutVars>
      </dgm:prSet>
      <dgm:spPr/>
    </dgm:pt>
    <dgm:pt modelId="{A0832BE1-4227-44B1-B372-692E6E366A02}" type="pres">
      <dgm:prSet presAssocID="{2CCC8EBA-E209-438A-8CE0-9CC32A5058F8}" presName="node" presStyleLbl="node1" presStyleIdx="0" presStyleCnt="4">
        <dgm:presLayoutVars>
          <dgm:bulletEnabled val="1"/>
        </dgm:presLayoutVars>
      </dgm:prSet>
      <dgm:spPr/>
    </dgm:pt>
    <dgm:pt modelId="{79A7F6EA-1A64-4687-AA6A-7556FAE32F0B}" type="pres">
      <dgm:prSet presAssocID="{2CCC8EBA-E209-438A-8CE0-9CC32A5058F8}" presName="spNode" presStyleCnt="0"/>
      <dgm:spPr/>
    </dgm:pt>
    <dgm:pt modelId="{B8E9C5B9-68DA-4241-AE4F-93E0B34C4E50}" type="pres">
      <dgm:prSet presAssocID="{11860FFE-E934-4634-B49B-F71BBB326BA5}" presName="sibTrans" presStyleLbl="sibTrans1D1" presStyleIdx="0" presStyleCnt="4"/>
      <dgm:spPr/>
    </dgm:pt>
    <dgm:pt modelId="{87A97FDC-F997-41D5-84A1-76BC5AEEA073}" type="pres">
      <dgm:prSet presAssocID="{4B633F6B-3103-422B-A1FF-D183194ECA57}" presName="node" presStyleLbl="node1" presStyleIdx="1" presStyleCnt="4">
        <dgm:presLayoutVars>
          <dgm:bulletEnabled val="1"/>
        </dgm:presLayoutVars>
      </dgm:prSet>
      <dgm:spPr/>
    </dgm:pt>
    <dgm:pt modelId="{D100C790-0A7D-4ED9-97BE-DAAD87473649}" type="pres">
      <dgm:prSet presAssocID="{4B633F6B-3103-422B-A1FF-D183194ECA57}" presName="spNode" presStyleCnt="0"/>
      <dgm:spPr/>
    </dgm:pt>
    <dgm:pt modelId="{EB43071F-F752-4FB6-A3AA-34FFDF17E800}" type="pres">
      <dgm:prSet presAssocID="{6DE16CF3-E039-41C6-B44A-128FD8DF35F8}" presName="sibTrans" presStyleLbl="sibTrans1D1" presStyleIdx="1" presStyleCnt="4"/>
      <dgm:spPr/>
    </dgm:pt>
    <dgm:pt modelId="{E57B0918-39EA-4BB6-82BF-E0D198BF03D3}" type="pres">
      <dgm:prSet presAssocID="{604AA7CF-86F4-4E4C-8EE9-EAFBA2672673}" presName="node" presStyleLbl="node1" presStyleIdx="2" presStyleCnt="4">
        <dgm:presLayoutVars>
          <dgm:bulletEnabled val="1"/>
        </dgm:presLayoutVars>
      </dgm:prSet>
      <dgm:spPr/>
    </dgm:pt>
    <dgm:pt modelId="{E0981AC0-9699-4938-9114-75CD618A45B5}" type="pres">
      <dgm:prSet presAssocID="{604AA7CF-86F4-4E4C-8EE9-EAFBA2672673}" presName="spNode" presStyleCnt="0"/>
      <dgm:spPr/>
    </dgm:pt>
    <dgm:pt modelId="{A10FD44E-5C12-45C1-B2EC-F15CB5BD9A4F}" type="pres">
      <dgm:prSet presAssocID="{61F325FC-9DFB-4B48-AD99-29686D0A6823}" presName="sibTrans" presStyleLbl="sibTrans1D1" presStyleIdx="2" presStyleCnt="4"/>
      <dgm:spPr/>
    </dgm:pt>
    <dgm:pt modelId="{FC22FD51-96DE-46BB-B81A-3A487306BCE9}" type="pres">
      <dgm:prSet presAssocID="{20F32664-6C8A-475F-A247-9CAE48367745}" presName="node" presStyleLbl="node1" presStyleIdx="3" presStyleCnt="4">
        <dgm:presLayoutVars>
          <dgm:bulletEnabled val="1"/>
        </dgm:presLayoutVars>
      </dgm:prSet>
      <dgm:spPr/>
    </dgm:pt>
    <dgm:pt modelId="{C536E83B-1904-437B-99D4-EB1A5D1FE981}" type="pres">
      <dgm:prSet presAssocID="{20F32664-6C8A-475F-A247-9CAE48367745}" presName="spNode" presStyleCnt="0"/>
      <dgm:spPr/>
    </dgm:pt>
    <dgm:pt modelId="{0D8BEF9B-B63C-46CA-9C53-FB60069B3C91}" type="pres">
      <dgm:prSet presAssocID="{BDC86116-A589-4B6C-9C87-EABD50888FF5}" presName="sibTrans" presStyleLbl="sibTrans1D1" presStyleIdx="3" presStyleCnt="4"/>
      <dgm:spPr/>
    </dgm:pt>
  </dgm:ptLst>
  <dgm:cxnLst>
    <dgm:cxn modelId="{B1A3A416-B483-4F9A-880A-7640827D692C}" srcId="{3975E3CD-388D-408C-8B31-9AF0FA150FBA}" destId="{20F32664-6C8A-475F-A247-9CAE48367745}" srcOrd="3" destOrd="0" parTransId="{C4E3D8B1-53BF-4345-A079-8962ACF57FC6}" sibTransId="{BDC86116-A589-4B6C-9C87-EABD50888FF5}"/>
    <dgm:cxn modelId="{9184DB19-E45E-4C5D-9E7F-F55F6BCC3CFE}" type="presOf" srcId="{11860FFE-E934-4634-B49B-F71BBB326BA5}" destId="{B8E9C5B9-68DA-4241-AE4F-93E0B34C4E50}" srcOrd="0" destOrd="0" presId="urn:microsoft.com/office/officeart/2005/8/layout/cycle6"/>
    <dgm:cxn modelId="{0718B21D-3926-4427-8C7E-8446A0A16F4C}" type="presOf" srcId="{4B633F6B-3103-422B-A1FF-D183194ECA57}" destId="{87A97FDC-F997-41D5-84A1-76BC5AEEA073}" srcOrd="0" destOrd="0" presId="urn:microsoft.com/office/officeart/2005/8/layout/cycle6"/>
    <dgm:cxn modelId="{51A9BE1F-88F8-4E9E-AC5C-8CA46A45BCE9}" type="presOf" srcId="{3975E3CD-388D-408C-8B31-9AF0FA150FBA}" destId="{E0CB5CF0-BF77-4A79-8AEC-ED6B3DC52CA6}" srcOrd="0" destOrd="0" presId="urn:microsoft.com/office/officeart/2005/8/layout/cycle6"/>
    <dgm:cxn modelId="{257F9E3D-BAE0-403E-B7C1-4FCD41BC4C42}" srcId="{3975E3CD-388D-408C-8B31-9AF0FA150FBA}" destId="{4B633F6B-3103-422B-A1FF-D183194ECA57}" srcOrd="1" destOrd="0" parTransId="{39E11E7B-DE6A-4C46-8203-B42FE092C861}" sibTransId="{6DE16CF3-E039-41C6-B44A-128FD8DF35F8}"/>
    <dgm:cxn modelId="{FDF1DC5B-52CF-436F-8064-1A3A0208B9FA}" srcId="{3975E3CD-388D-408C-8B31-9AF0FA150FBA}" destId="{2CCC8EBA-E209-438A-8CE0-9CC32A5058F8}" srcOrd="0" destOrd="0" parTransId="{D4C3DF18-74B2-4635-A305-B88FB4927CCC}" sibTransId="{11860FFE-E934-4634-B49B-F71BBB326BA5}"/>
    <dgm:cxn modelId="{4155BF5F-F9DF-41EE-9658-3283B97ECC1D}" type="presOf" srcId="{2CCC8EBA-E209-438A-8CE0-9CC32A5058F8}" destId="{A0832BE1-4227-44B1-B372-692E6E366A02}" srcOrd="0" destOrd="0" presId="urn:microsoft.com/office/officeart/2005/8/layout/cycle6"/>
    <dgm:cxn modelId="{888C3672-9812-4D69-B77E-8F3A9CDC6472}" type="presOf" srcId="{61F325FC-9DFB-4B48-AD99-29686D0A6823}" destId="{A10FD44E-5C12-45C1-B2EC-F15CB5BD9A4F}" srcOrd="0" destOrd="0" presId="urn:microsoft.com/office/officeart/2005/8/layout/cycle6"/>
    <dgm:cxn modelId="{5F0DA27A-5303-45FA-9027-3C9235F0ABE4}" type="presOf" srcId="{20F32664-6C8A-475F-A247-9CAE48367745}" destId="{FC22FD51-96DE-46BB-B81A-3A487306BCE9}" srcOrd="0" destOrd="0" presId="urn:microsoft.com/office/officeart/2005/8/layout/cycle6"/>
    <dgm:cxn modelId="{F4D60689-9B1E-4FB6-B501-ECA9B612E4FD}" type="presOf" srcId="{604AA7CF-86F4-4E4C-8EE9-EAFBA2672673}" destId="{E57B0918-39EA-4BB6-82BF-E0D198BF03D3}" srcOrd="0" destOrd="0" presId="urn:microsoft.com/office/officeart/2005/8/layout/cycle6"/>
    <dgm:cxn modelId="{462E76D7-E9FB-4D22-8CFE-84DCE43534DE}" type="presOf" srcId="{BDC86116-A589-4B6C-9C87-EABD50888FF5}" destId="{0D8BEF9B-B63C-46CA-9C53-FB60069B3C91}" srcOrd="0" destOrd="0" presId="urn:microsoft.com/office/officeart/2005/8/layout/cycle6"/>
    <dgm:cxn modelId="{3CD6CDF2-01CE-452F-B884-CB5A16BD34C0}" srcId="{3975E3CD-388D-408C-8B31-9AF0FA150FBA}" destId="{604AA7CF-86F4-4E4C-8EE9-EAFBA2672673}" srcOrd="2" destOrd="0" parTransId="{A4733D50-91C4-477B-A17C-D79ED45B309F}" sibTransId="{61F325FC-9DFB-4B48-AD99-29686D0A6823}"/>
    <dgm:cxn modelId="{20172AFA-FC81-4B16-A674-A6E061F2F7C6}" type="presOf" srcId="{6DE16CF3-E039-41C6-B44A-128FD8DF35F8}" destId="{EB43071F-F752-4FB6-A3AA-34FFDF17E800}" srcOrd="0" destOrd="0" presId="urn:microsoft.com/office/officeart/2005/8/layout/cycle6"/>
    <dgm:cxn modelId="{A8681F17-557C-419E-8ECD-5FFD911D4BF2}" type="presParOf" srcId="{E0CB5CF0-BF77-4A79-8AEC-ED6B3DC52CA6}" destId="{A0832BE1-4227-44B1-B372-692E6E366A02}" srcOrd="0" destOrd="0" presId="urn:microsoft.com/office/officeart/2005/8/layout/cycle6"/>
    <dgm:cxn modelId="{B96CF173-4E4F-430B-AE5E-F35FD714CB31}" type="presParOf" srcId="{E0CB5CF0-BF77-4A79-8AEC-ED6B3DC52CA6}" destId="{79A7F6EA-1A64-4687-AA6A-7556FAE32F0B}" srcOrd="1" destOrd="0" presId="urn:microsoft.com/office/officeart/2005/8/layout/cycle6"/>
    <dgm:cxn modelId="{EB3D0FC4-EA2E-4190-B096-4AEA6BE6449F}" type="presParOf" srcId="{E0CB5CF0-BF77-4A79-8AEC-ED6B3DC52CA6}" destId="{B8E9C5B9-68DA-4241-AE4F-93E0B34C4E50}" srcOrd="2" destOrd="0" presId="urn:microsoft.com/office/officeart/2005/8/layout/cycle6"/>
    <dgm:cxn modelId="{EB89268D-F784-4E5D-A9A4-E9F6D8FF438D}" type="presParOf" srcId="{E0CB5CF0-BF77-4A79-8AEC-ED6B3DC52CA6}" destId="{87A97FDC-F997-41D5-84A1-76BC5AEEA073}" srcOrd="3" destOrd="0" presId="urn:microsoft.com/office/officeart/2005/8/layout/cycle6"/>
    <dgm:cxn modelId="{F6F67677-C5C0-49F1-BE36-E0E0989E77CE}" type="presParOf" srcId="{E0CB5CF0-BF77-4A79-8AEC-ED6B3DC52CA6}" destId="{D100C790-0A7D-4ED9-97BE-DAAD87473649}" srcOrd="4" destOrd="0" presId="urn:microsoft.com/office/officeart/2005/8/layout/cycle6"/>
    <dgm:cxn modelId="{F3D2C7B3-6511-4EFA-9ACD-5E80482CC791}" type="presParOf" srcId="{E0CB5CF0-BF77-4A79-8AEC-ED6B3DC52CA6}" destId="{EB43071F-F752-4FB6-A3AA-34FFDF17E800}" srcOrd="5" destOrd="0" presId="urn:microsoft.com/office/officeart/2005/8/layout/cycle6"/>
    <dgm:cxn modelId="{31529170-4F57-4C79-A65E-FF174F9DD290}" type="presParOf" srcId="{E0CB5CF0-BF77-4A79-8AEC-ED6B3DC52CA6}" destId="{E57B0918-39EA-4BB6-82BF-E0D198BF03D3}" srcOrd="6" destOrd="0" presId="urn:microsoft.com/office/officeart/2005/8/layout/cycle6"/>
    <dgm:cxn modelId="{B43EE12F-C678-4BEC-819D-6AAAA98E7F82}" type="presParOf" srcId="{E0CB5CF0-BF77-4A79-8AEC-ED6B3DC52CA6}" destId="{E0981AC0-9699-4938-9114-75CD618A45B5}" srcOrd="7" destOrd="0" presId="urn:microsoft.com/office/officeart/2005/8/layout/cycle6"/>
    <dgm:cxn modelId="{053FD43E-45FA-4697-ADC6-B47CD64CBF62}" type="presParOf" srcId="{E0CB5CF0-BF77-4A79-8AEC-ED6B3DC52CA6}" destId="{A10FD44E-5C12-45C1-B2EC-F15CB5BD9A4F}" srcOrd="8" destOrd="0" presId="urn:microsoft.com/office/officeart/2005/8/layout/cycle6"/>
    <dgm:cxn modelId="{1BA4315D-3B59-4EFD-AA0F-2CB02FAA3CD6}" type="presParOf" srcId="{E0CB5CF0-BF77-4A79-8AEC-ED6B3DC52CA6}" destId="{FC22FD51-96DE-46BB-B81A-3A487306BCE9}" srcOrd="9" destOrd="0" presId="urn:microsoft.com/office/officeart/2005/8/layout/cycle6"/>
    <dgm:cxn modelId="{B9B667D8-31F3-4BA8-AC4A-ABE9F2F605BD}" type="presParOf" srcId="{E0CB5CF0-BF77-4A79-8AEC-ED6B3DC52CA6}" destId="{C536E83B-1904-437B-99D4-EB1A5D1FE981}" srcOrd="10" destOrd="0" presId="urn:microsoft.com/office/officeart/2005/8/layout/cycle6"/>
    <dgm:cxn modelId="{1E1DD78F-AD8F-40B7-89A1-358AA1FA1DDB}" type="presParOf" srcId="{E0CB5CF0-BF77-4A79-8AEC-ED6B3DC52CA6}" destId="{0D8BEF9B-B63C-46CA-9C53-FB60069B3C91}"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F9E820-0A25-4FB2-B061-39EBB402B957}" type="doc">
      <dgm:prSet loTypeId="urn:microsoft.com/office/officeart/2005/8/layout/hList1" loCatId="list" qsTypeId="urn:microsoft.com/office/officeart/2005/8/quickstyle/simple2" qsCatId="simple" csTypeId="urn:microsoft.com/office/officeart/2005/8/colors/accent1_2" csCatId="accent1" phldr="1"/>
      <dgm:spPr/>
      <dgm:t>
        <a:bodyPr/>
        <a:lstStyle/>
        <a:p>
          <a:endParaRPr lang="en-US"/>
        </a:p>
      </dgm:t>
    </dgm:pt>
    <dgm:pt modelId="{9C7627C2-F20C-4659-8B78-2907766E9AF4}">
      <dgm:prSet phldrT="[Text]"/>
      <dgm:spPr>
        <a:solidFill>
          <a:srgbClr val="6367F7"/>
        </a:solidFill>
      </dgm:spPr>
      <dgm:t>
        <a:bodyPr/>
        <a:lstStyle/>
        <a:p>
          <a:r>
            <a:rPr lang="en-US" dirty="0">
              <a:solidFill>
                <a:schemeClr val="tx1"/>
              </a:solidFill>
              <a:latin typeface="Times New Roman" panose="02020603050405020304" pitchFamily="18" charset="0"/>
              <a:cs typeface="Times New Roman" panose="02020603050405020304" pitchFamily="18" charset="0"/>
            </a:rPr>
            <a:t>Principles of Palliative and EOL Care</a:t>
          </a:r>
        </a:p>
      </dgm:t>
    </dgm:pt>
    <dgm:pt modelId="{DFEEDE76-F4CC-4717-95E8-90FD12E71598}" type="parTrans" cxnId="{E062E89D-1DFC-4823-BC77-6452D9C2F906}">
      <dgm:prSet/>
      <dgm:spPr/>
      <dgm:t>
        <a:bodyPr/>
        <a:lstStyle/>
        <a:p>
          <a:endParaRPr lang="en-US">
            <a:latin typeface="Times New Roman" panose="02020603050405020304" pitchFamily="18" charset="0"/>
            <a:cs typeface="Times New Roman" panose="02020603050405020304" pitchFamily="18" charset="0"/>
          </a:endParaRPr>
        </a:p>
      </dgm:t>
    </dgm:pt>
    <dgm:pt modelId="{8F092C44-3DA4-4905-BAA9-69C6CB6D776E}" type="sibTrans" cxnId="{E062E89D-1DFC-4823-BC77-6452D9C2F906}">
      <dgm:prSet/>
      <dgm:spPr/>
      <dgm:t>
        <a:bodyPr/>
        <a:lstStyle/>
        <a:p>
          <a:endParaRPr lang="en-US">
            <a:latin typeface="Times New Roman" panose="02020603050405020304" pitchFamily="18" charset="0"/>
            <a:cs typeface="Times New Roman" panose="02020603050405020304" pitchFamily="18" charset="0"/>
          </a:endParaRPr>
        </a:p>
      </dgm:t>
    </dgm:pt>
    <dgm:pt modelId="{87C7F74C-BBB4-4ADB-8AEC-5365D287D2FC}">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A brief history of death &amp; dying</a:t>
          </a:r>
        </a:p>
      </dgm:t>
    </dgm:pt>
    <dgm:pt modelId="{E949F161-06C9-417F-9351-C906B62E2AA6}" type="parTrans" cxnId="{6D1EBC13-7774-4239-887B-13F5B1C4153A}">
      <dgm:prSet/>
      <dgm:spPr/>
      <dgm:t>
        <a:bodyPr/>
        <a:lstStyle/>
        <a:p>
          <a:endParaRPr lang="en-US">
            <a:latin typeface="Times New Roman" panose="02020603050405020304" pitchFamily="18" charset="0"/>
            <a:cs typeface="Times New Roman" panose="02020603050405020304" pitchFamily="18" charset="0"/>
          </a:endParaRPr>
        </a:p>
      </dgm:t>
    </dgm:pt>
    <dgm:pt modelId="{EB68203C-E6DE-40CA-A28F-C3284020266B}" type="sibTrans" cxnId="{6D1EBC13-7774-4239-887B-13F5B1C4153A}">
      <dgm:prSet/>
      <dgm:spPr/>
      <dgm:t>
        <a:bodyPr/>
        <a:lstStyle/>
        <a:p>
          <a:endParaRPr lang="en-US">
            <a:latin typeface="Times New Roman" panose="02020603050405020304" pitchFamily="18" charset="0"/>
            <a:cs typeface="Times New Roman" panose="02020603050405020304" pitchFamily="18" charset="0"/>
          </a:endParaRPr>
        </a:p>
      </dgm:t>
    </dgm:pt>
    <dgm:pt modelId="{7E4A9443-2C68-4275-9987-749B422D2F06}">
      <dgm:prSet phldrT="[Text]"/>
      <dgm:spPr>
        <a:solidFill>
          <a:srgbClr val="070A8B"/>
        </a:solidFill>
        <a:ln>
          <a:noFill/>
        </a:ln>
      </dgm:spPr>
      <dgm:t>
        <a:bodyPr/>
        <a:lstStyle/>
        <a:p>
          <a:r>
            <a:rPr lang="en-US" dirty="0">
              <a:latin typeface="Times New Roman" panose="02020603050405020304" pitchFamily="18" charset="0"/>
              <a:cs typeface="Times New Roman" panose="02020603050405020304" pitchFamily="18" charset="0"/>
            </a:rPr>
            <a:t>Pain &amp; Symptom Management</a:t>
          </a:r>
        </a:p>
      </dgm:t>
    </dgm:pt>
    <dgm:pt modelId="{CA573B33-87F1-44B4-9298-5C0DEF599BAB}" type="parTrans" cxnId="{70C691B1-7D05-4F31-A0D9-55CB07384F90}">
      <dgm:prSet/>
      <dgm:spPr/>
      <dgm:t>
        <a:bodyPr/>
        <a:lstStyle/>
        <a:p>
          <a:endParaRPr lang="en-US">
            <a:latin typeface="Times New Roman" panose="02020603050405020304" pitchFamily="18" charset="0"/>
            <a:cs typeface="Times New Roman" panose="02020603050405020304" pitchFamily="18" charset="0"/>
          </a:endParaRPr>
        </a:p>
      </dgm:t>
    </dgm:pt>
    <dgm:pt modelId="{D97CDEE7-E43A-46E0-A860-350CE4D42404}" type="sibTrans" cxnId="{70C691B1-7D05-4F31-A0D9-55CB07384F90}">
      <dgm:prSet/>
      <dgm:spPr/>
      <dgm:t>
        <a:bodyPr/>
        <a:lstStyle/>
        <a:p>
          <a:endParaRPr lang="en-US">
            <a:latin typeface="Times New Roman" panose="02020603050405020304" pitchFamily="18" charset="0"/>
            <a:cs typeface="Times New Roman" panose="02020603050405020304" pitchFamily="18" charset="0"/>
          </a:endParaRPr>
        </a:p>
      </dgm:t>
    </dgm:pt>
    <dgm:pt modelId="{E6428A79-E12F-4268-8318-D269A4753F32}">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Pain</a:t>
          </a:r>
        </a:p>
      </dgm:t>
    </dgm:pt>
    <dgm:pt modelId="{BD551980-0E53-425E-9979-2F7C73CD6838}" type="parTrans" cxnId="{C2FA4D60-73BC-4EF4-A6C9-318A874A05D4}">
      <dgm:prSet/>
      <dgm:spPr/>
      <dgm:t>
        <a:bodyPr/>
        <a:lstStyle/>
        <a:p>
          <a:endParaRPr lang="en-US">
            <a:latin typeface="Times New Roman" panose="02020603050405020304" pitchFamily="18" charset="0"/>
            <a:cs typeface="Times New Roman" panose="02020603050405020304" pitchFamily="18" charset="0"/>
          </a:endParaRPr>
        </a:p>
      </dgm:t>
    </dgm:pt>
    <dgm:pt modelId="{064CB515-E86C-4024-A1F2-F44B9FC11ED9}" type="sibTrans" cxnId="{C2FA4D60-73BC-4EF4-A6C9-318A874A05D4}">
      <dgm:prSet/>
      <dgm:spPr/>
      <dgm:t>
        <a:bodyPr/>
        <a:lstStyle/>
        <a:p>
          <a:endParaRPr lang="en-US">
            <a:latin typeface="Times New Roman" panose="02020603050405020304" pitchFamily="18" charset="0"/>
            <a:cs typeface="Times New Roman" panose="02020603050405020304" pitchFamily="18" charset="0"/>
          </a:endParaRPr>
        </a:p>
      </dgm:t>
    </dgm:pt>
    <dgm:pt modelId="{B641D152-8D73-4D6E-B862-F99E4FA13583}">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Pain Assessment</a:t>
          </a:r>
        </a:p>
      </dgm:t>
    </dgm:pt>
    <dgm:pt modelId="{175367A8-47F9-43C2-A49B-384D3A2DD222}" type="parTrans" cxnId="{CB0E51FB-FF97-4814-98A5-E1F91A21835A}">
      <dgm:prSet/>
      <dgm:spPr/>
      <dgm:t>
        <a:bodyPr/>
        <a:lstStyle/>
        <a:p>
          <a:endParaRPr lang="en-US">
            <a:latin typeface="Times New Roman" panose="02020603050405020304" pitchFamily="18" charset="0"/>
            <a:cs typeface="Times New Roman" panose="02020603050405020304" pitchFamily="18" charset="0"/>
          </a:endParaRPr>
        </a:p>
      </dgm:t>
    </dgm:pt>
    <dgm:pt modelId="{0CDF4834-3460-4E24-93D5-A4939F01B96D}" type="sibTrans" cxnId="{CB0E51FB-FF97-4814-98A5-E1F91A21835A}">
      <dgm:prSet/>
      <dgm:spPr/>
      <dgm:t>
        <a:bodyPr/>
        <a:lstStyle/>
        <a:p>
          <a:endParaRPr lang="en-US">
            <a:latin typeface="Times New Roman" panose="02020603050405020304" pitchFamily="18" charset="0"/>
            <a:cs typeface="Times New Roman" panose="02020603050405020304" pitchFamily="18" charset="0"/>
          </a:endParaRPr>
        </a:p>
      </dgm:t>
    </dgm:pt>
    <dgm:pt modelId="{C4956566-89D2-4EEF-A7A2-EAF7FCBD3B54}">
      <dgm:prSet phldrT="[Text]"/>
      <dgm:spPr>
        <a:solidFill>
          <a:srgbClr val="FED400"/>
        </a:solidFill>
        <a:ln>
          <a:noFill/>
        </a:ln>
      </dgm:spPr>
      <dgm:t>
        <a:bodyPr/>
        <a:lstStyle/>
        <a:p>
          <a:r>
            <a:rPr lang="en-US" dirty="0">
              <a:solidFill>
                <a:schemeClr val="tx1"/>
              </a:solidFill>
              <a:latin typeface="Times New Roman" panose="02020603050405020304" pitchFamily="18" charset="0"/>
              <a:cs typeface="Times New Roman" panose="02020603050405020304" pitchFamily="18" charset="0"/>
            </a:rPr>
            <a:t>EOL Communication &amp; Collaboration</a:t>
          </a:r>
        </a:p>
      </dgm:t>
    </dgm:pt>
    <dgm:pt modelId="{12455918-C0D5-4C65-8F56-9BAA3F8A424F}" type="parTrans" cxnId="{E06882F1-3C8D-40D8-93FE-A26C53499D7C}">
      <dgm:prSet/>
      <dgm:spPr/>
      <dgm:t>
        <a:bodyPr/>
        <a:lstStyle/>
        <a:p>
          <a:endParaRPr lang="en-US">
            <a:latin typeface="Times New Roman" panose="02020603050405020304" pitchFamily="18" charset="0"/>
            <a:cs typeface="Times New Roman" panose="02020603050405020304" pitchFamily="18" charset="0"/>
          </a:endParaRPr>
        </a:p>
      </dgm:t>
    </dgm:pt>
    <dgm:pt modelId="{FED2B83C-3221-49FE-B9AA-1EFE42AFF308}" type="sibTrans" cxnId="{E06882F1-3C8D-40D8-93FE-A26C53499D7C}">
      <dgm:prSet/>
      <dgm:spPr/>
      <dgm:t>
        <a:bodyPr/>
        <a:lstStyle/>
        <a:p>
          <a:endParaRPr lang="en-US">
            <a:latin typeface="Times New Roman" panose="02020603050405020304" pitchFamily="18" charset="0"/>
            <a:cs typeface="Times New Roman" panose="02020603050405020304" pitchFamily="18" charset="0"/>
          </a:endParaRPr>
        </a:p>
      </dgm:t>
    </dgm:pt>
    <dgm:pt modelId="{27B01886-A743-46DF-A5A6-A3659C1F8D72}">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Communication with Patients</a:t>
          </a:r>
        </a:p>
      </dgm:t>
    </dgm:pt>
    <dgm:pt modelId="{6E397167-73EA-4EF9-B434-4CDF519CF79E}" type="parTrans" cxnId="{BE273634-87ED-4E5E-AD22-4847C2331A79}">
      <dgm:prSet/>
      <dgm:spPr/>
      <dgm:t>
        <a:bodyPr/>
        <a:lstStyle/>
        <a:p>
          <a:endParaRPr lang="en-US">
            <a:latin typeface="Times New Roman" panose="02020603050405020304" pitchFamily="18" charset="0"/>
            <a:cs typeface="Times New Roman" panose="02020603050405020304" pitchFamily="18" charset="0"/>
          </a:endParaRPr>
        </a:p>
      </dgm:t>
    </dgm:pt>
    <dgm:pt modelId="{B6413569-BACD-4AF8-8170-5EA85206CF90}" type="sibTrans" cxnId="{BE273634-87ED-4E5E-AD22-4847C2331A79}">
      <dgm:prSet/>
      <dgm:spPr/>
      <dgm:t>
        <a:bodyPr/>
        <a:lstStyle/>
        <a:p>
          <a:endParaRPr lang="en-US">
            <a:latin typeface="Times New Roman" panose="02020603050405020304" pitchFamily="18" charset="0"/>
            <a:cs typeface="Times New Roman" panose="02020603050405020304" pitchFamily="18" charset="0"/>
          </a:endParaRPr>
        </a:p>
      </dgm:t>
    </dgm:pt>
    <dgm:pt modelId="{FC403571-4F3C-4C02-9C80-D840E48021A7}">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Communication with Families</a:t>
          </a:r>
        </a:p>
      </dgm:t>
    </dgm:pt>
    <dgm:pt modelId="{A913B7AF-219E-4021-9525-3AFB690329CA}" type="parTrans" cxnId="{A1DCB49B-D725-4D92-A908-AE9EC2F68201}">
      <dgm:prSet/>
      <dgm:spPr/>
      <dgm:t>
        <a:bodyPr/>
        <a:lstStyle/>
        <a:p>
          <a:endParaRPr lang="en-US">
            <a:latin typeface="Times New Roman" panose="02020603050405020304" pitchFamily="18" charset="0"/>
            <a:cs typeface="Times New Roman" panose="02020603050405020304" pitchFamily="18" charset="0"/>
          </a:endParaRPr>
        </a:p>
      </dgm:t>
    </dgm:pt>
    <dgm:pt modelId="{C80B2BFD-59BD-4A95-B43E-A5C6A6FBD303}" type="sibTrans" cxnId="{A1DCB49B-D725-4D92-A908-AE9EC2F68201}">
      <dgm:prSet/>
      <dgm:spPr/>
      <dgm:t>
        <a:bodyPr/>
        <a:lstStyle/>
        <a:p>
          <a:endParaRPr lang="en-US">
            <a:latin typeface="Times New Roman" panose="02020603050405020304" pitchFamily="18" charset="0"/>
            <a:cs typeface="Times New Roman" panose="02020603050405020304" pitchFamily="18" charset="0"/>
          </a:endParaRPr>
        </a:p>
      </dgm:t>
    </dgm:pt>
    <dgm:pt modelId="{9E9BAD90-F4F6-4207-8BBE-D37BB507AD51}">
      <dgm:prSet phldrT="[Text]"/>
      <dgm:spPr>
        <a:solidFill>
          <a:srgbClr val="FFEE97"/>
        </a:solidFill>
        <a:ln>
          <a:noFill/>
        </a:ln>
      </dgm:spPr>
      <dgm:t>
        <a:bodyPr/>
        <a:lstStyle/>
        <a:p>
          <a:r>
            <a:rPr lang="en-US" dirty="0">
              <a:solidFill>
                <a:schemeClr val="tx1"/>
              </a:solidFill>
              <a:latin typeface="Times New Roman" panose="02020603050405020304" pitchFamily="18" charset="0"/>
              <a:cs typeface="Times New Roman" panose="02020603050405020304" pitchFamily="18" charset="0"/>
            </a:rPr>
            <a:t>Social, Spiritual, and Cultural Concepts at EOL</a:t>
          </a:r>
        </a:p>
      </dgm:t>
    </dgm:pt>
    <dgm:pt modelId="{F33E9186-6350-4739-BE47-91284D064D70}" type="parTrans" cxnId="{3CD15332-3588-43CA-AEF9-F996A983447E}">
      <dgm:prSet/>
      <dgm:spPr/>
      <dgm:t>
        <a:bodyPr/>
        <a:lstStyle/>
        <a:p>
          <a:endParaRPr lang="en-US">
            <a:latin typeface="Times New Roman" panose="02020603050405020304" pitchFamily="18" charset="0"/>
            <a:cs typeface="Times New Roman" panose="02020603050405020304" pitchFamily="18" charset="0"/>
          </a:endParaRPr>
        </a:p>
      </dgm:t>
    </dgm:pt>
    <dgm:pt modelId="{85BBB222-1490-4BE5-9375-6CB6524AB436}" type="sibTrans" cxnId="{3CD15332-3588-43CA-AEF9-F996A983447E}">
      <dgm:prSet/>
      <dgm:spPr/>
      <dgm:t>
        <a:bodyPr/>
        <a:lstStyle/>
        <a:p>
          <a:endParaRPr lang="en-US">
            <a:latin typeface="Times New Roman" panose="02020603050405020304" pitchFamily="18" charset="0"/>
            <a:cs typeface="Times New Roman" panose="02020603050405020304" pitchFamily="18" charset="0"/>
          </a:endParaRPr>
        </a:p>
      </dgm:t>
    </dgm:pt>
    <dgm:pt modelId="{14005626-BF70-4FB5-BFE8-8B8AF288EF5A}">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Communication with Providers</a:t>
          </a:r>
        </a:p>
      </dgm:t>
    </dgm:pt>
    <dgm:pt modelId="{14DD1576-ECF8-40F6-98AF-05CB3C50A916}" type="parTrans" cxnId="{09175733-3A97-4AB3-B563-92BF4B1F40C1}">
      <dgm:prSet/>
      <dgm:spPr/>
      <dgm:t>
        <a:bodyPr/>
        <a:lstStyle/>
        <a:p>
          <a:endParaRPr lang="en-US">
            <a:latin typeface="Times New Roman" panose="02020603050405020304" pitchFamily="18" charset="0"/>
            <a:cs typeface="Times New Roman" panose="02020603050405020304" pitchFamily="18" charset="0"/>
          </a:endParaRPr>
        </a:p>
      </dgm:t>
    </dgm:pt>
    <dgm:pt modelId="{FAD268AB-01FB-4A3F-9A26-BC792078BF02}" type="sibTrans" cxnId="{09175733-3A97-4AB3-B563-92BF4B1F40C1}">
      <dgm:prSet/>
      <dgm:spPr/>
      <dgm:t>
        <a:bodyPr/>
        <a:lstStyle/>
        <a:p>
          <a:endParaRPr lang="en-US">
            <a:latin typeface="Times New Roman" panose="02020603050405020304" pitchFamily="18" charset="0"/>
            <a:cs typeface="Times New Roman" panose="02020603050405020304" pitchFamily="18" charset="0"/>
          </a:endParaRPr>
        </a:p>
      </dgm:t>
    </dgm:pt>
    <dgm:pt modelId="{A8E6A006-E57E-4C8F-805F-69C3922B778E}">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Social Connectedness</a:t>
          </a:r>
        </a:p>
      </dgm:t>
    </dgm:pt>
    <dgm:pt modelId="{2D500267-767B-400A-99E6-8AFBC4849493}" type="parTrans" cxnId="{1ECC3816-B660-404E-8314-C219D003E054}">
      <dgm:prSet/>
      <dgm:spPr/>
      <dgm:t>
        <a:bodyPr/>
        <a:lstStyle/>
        <a:p>
          <a:endParaRPr lang="en-US">
            <a:latin typeface="Times New Roman" panose="02020603050405020304" pitchFamily="18" charset="0"/>
            <a:cs typeface="Times New Roman" panose="02020603050405020304" pitchFamily="18" charset="0"/>
          </a:endParaRPr>
        </a:p>
      </dgm:t>
    </dgm:pt>
    <dgm:pt modelId="{41ACC23B-D98C-4643-91AF-33F799F46957}" type="sibTrans" cxnId="{1ECC3816-B660-404E-8314-C219D003E054}">
      <dgm:prSet/>
      <dgm:spPr/>
      <dgm:t>
        <a:bodyPr/>
        <a:lstStyle/>
        <a:p>
          <a:endParaRPr lang="en-US">
            <a:latin typeface="Times New Roman" panose="02020603050405020304" pitchFamily="18" charset="0"/>
            <a:cs typeface="Times New Roman" panose="02020603050405020304" pitchFamily="18" charset="0"/>
          </a:endParaRPr>
        </a:p>
      </dgm:t>
    </dgm:pt>
    <dgm:pt modelId="{45C4EDCF-8C83-43DE-B41A-522213E06958}">
      <dgm:prSet phldrT="[Text]"/>
      <dgm:spPr>
        <a:solidFill>
          <a:schemeClr val="accent1">
            <a:lumMod val="20000"/>
            <a:lumOff val="80000"/>
            <a:alpha val="90000"/>
          </a:schemeClr>
        </a:solidFill>
      </dgm:spPr>
      <dgm:t>
        <a:bodyPr/>
        <a:lstStyle/>
        <a:p>
          <a:endParaRPr lang="en-US" dirty="0">
            <a:latin typeface="Times New Roman" panose="02020603050405020304" pitchFamily="18" charset="0"/>
            <a:cs typeface="Times New Roman" panose="02020603050405020304" pitchFamily="18" charset="0"/>
          </a:endParaRPr>
        </a:p>
      </dgm:t>
    </dgm:pt>
    <dgm:pt modelId="{2F103733-8DA1-4E48-B595-78780422B9E4}" type="parTrans" cxnId="{F5C0412D-B97E-4C82-B6C7-922616DFF086}">
      <dgm:prSet/>
      <dgm:spPr/>
      <dgm:t>
        <a:bodyPr/>
        <a:lstStyle/>
        <a:p>
          <a:endParaRPr lang="en-US">
            <a:latin typeface="Times New Roman" panose="02020603050405020304" pitchFamily="18" charset="0"/>
            <a:cs typeface="Times New Roman" panose="02020603050405020304" pitchFamily="18" charset="0"/>
          </a:endParaRPr>
        </a:p>
      </dgm:t>
    </dgm:pt>
    <dgm:pt modelId="{5454EF63-58A7-4F7C-B394-D11646993CB9}" type="sibTrans" cxnId="{F5C0412D-B97E-4C82-B6C7-922616DFF086}">
      <dgm:prSet/>
      <dgm:spPr/>
      <dgm:t>
        <a:bodyPr/>
        <a:lstStyle/>
        <a:p>
          <a:endParaRPr lang="en-US">
            <a:latin typeface="Times New Roman" panose="02020603050405020304" pitchFamily="18" charset="0"/>
            <a:cs typeface="Times New Roman" panose="02020603050405020304" pitchFamily="18" charset="0"/>
          </a:endParaRPr>
        </a:p>
      </dgm:t>
    </dgm:pt>
    <dgm:pt modelId="{34B8DFE5-D1BB-42B1-BDA7-EB7448497963}">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Dying in America</a:t>
          </a:r>
        </a:p>
      </dgm:t>
    </dgm:pt>
    <dgm:pt modelId="{445B38EA-F957-4E20-8A55-F9EC971EF7C1}" type="parTrans" cxnId="{47BDC9DB-645D-4ACF-9831-6CD3E750FB90}">
      <dgm:prSet/>
      <dgm:spPr/>
      <dgm:t>
        <a:bodyPr/>
        <a:lstStyle/>
        <a:p>
          <a:endParaRPr lang="en-US">
            <a:latin typeface="Times New Roman" panose="02020603050405020304" pitchFamily="18" charset="0"/>
            <a:cs typeface="Times New Roman" panose="02020603050405020304" pitchFamily="18" charset="0"/>
          </a:endParaRPr>
        </a:p>
      </dgm:t>
    </dgm:pt>
    <dgm:pt modelId="{E727BE21-BF66-40C1-A2CE-3BE33C097A54}" type="sibTrans" cxnId="{47BDC9DB-645D-4ACF-9831-6CD3E750FB90}">
      <dgm:prSet/>
      <dgm:spPr/>
      <dgm:t>
        <a:bodyPr/>
        <a:lstStyle/>
        <a:p>
          <a:endParaRPr lang="en-US">
            <a:latin typeface="Times New Roman" panose="02020603050405020304" pitchFamily="18" charset="0"/>
            <a:cs typeface="Times New Roman" panose="02020603050405020304" pitchFamily="18" charset="0"/>
          </a:endParaRPr>
        </a:p>
      </dgm:t>
    </dgm:pt>
    <dgm:pt modelId="{F53F7BAF-F9B2-43F5-8F4A-22B60EF6EA9D}">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History of Palliative and Hospice Care</a:t>
          </a:r>
        </a:p>
      </dgm:t>
    </dgm:pt>
    <dgm:pt modelId="{A39B432E-5A6B-412D-977A-7D19BBDC1466}" type="parTrans" cxnId="{2FE7BCD8-4F41-470C-B8D2-AEB733C3E584}">
      <dgm:prSet/>
      <dgm:spPr/>
      <dgm:t>
        <a:bodyPr/>
        <a:lstStyle/>
        <a:p>
          <a:endParaRPr lang="en-US">
            <a:latin typeface="Times New Roman" panose="02020603050405020304" pitchFamily="18" charset="0"/>
            <a:cs typeface="Times New Roman" panose="02020603050405020304" pitchFamily="18" charset="0"/>
          </a:endParaRPr>
        </a:p>
      </dgm:t>
    </dgm:pt>
    <dgm:pt modelId="{B9B92B4F-130B-4FC8-80ED-444C51E1465C}" type="sibTrans" cxnId="{2FE7BCD8-4F41-470C-B8D2-AEB733C3E584}">
      <dgm:prSet/>
      <dgm:spPr/>
      <dgm:t>
        <a:bodyPr/>
        <a:lstStyle/>
        <a:p>
          <a:endParaRPr lang="en-US">
            <a:latin typeface="Times New Roman" panose="02020603050405020304" pitchFamily="18" charset="0"/>
            <a:cs typeface="Times New Roman" panose="02020603050405020304" pitchFamily="18" charset="0"/>
          </a:endParaRPr>
        </a:p>
      </dgm:t>
    </dgm:pt>
    <dgm:pt modelId="{631BEEA9-B32C-46E5-A0BE-7D8AD30663FE}">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Grief &amp; Bereavement</a:t>
          </a:r>
        </a:p>
      </dgm:t>
    </dgm:pt>
    <dgm:pt modelId="{75B6CCE8-F61B-4F4F-B824-74F3D8246F48}" type="parTrans" cxnId="{F53CD8D6-4B01-490B-B21B-485A8200576B}">
      <dgm:prSet/>
      <dgm:spPr/>
      <dgm:t>
        <a:bodyPr/>
        <a:lstStyle/>
        <a:p>
          <a:endParaRPr lang="en-US">
            <a:latin typeface="Times New Roman" panose="02020603050405020304" pitchFamily="18" charset="0"/>
            <a:cs typeface="Times New Roman" panose="02020603050405020304" pitchFamily="18" charset="0"/>
          </a:endParaRPr>
        </a:p>
      </dgm:t>
    </dgm:pt>
    <dgm:pt modelId="{91F369A0-3A14-4CC6-A68D-BC2102C7FB9B}" type="sibTrans" cxnId="{F53CD8D6-4B01-490B-B21B-485A8200576B}">
      <dgm:prSet/>
      <dgm:spPr/>
      <dgm:t>
        <a:bodyPr/>
        <a:lstStyle/>
        <a:p>
          <a:endParaRPr lang="en-US">
            <a:latin typeface="Times New Roman" panose="02020603050405020304" pitchFamily="18" charset="0"/>
            <a:cs typeface="Times New Roman" panose="02020603050405020304" pitchFamily="18" charset="0"/>
          </a:endParaRPr>
        </a:p>
      </dgm:t>
    </dgm:pt>
    <dgm:pt modelId="{1C9CCE29-26EC-49A1-8F31-1A277304D413}">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End-of-life decision making</a:t>
          </a:r>
        </a:p>
      </dgm:t>
    </dgm:pt>
    <dgm:pt modelId="{087C65E8-B2CA-49A0-B910-09CFE3822525}" type="parTrans" cxnId="{73E6AF2F-7FE8-4B2E-9F14-FE35E7CCAA39}">
      <dgm:prSet/>
      <dgm:spPr/>
      <dgm:t>
        <a:bodyPr/>
        <a:lstStyle/>
        <a:p>
          <a:endParaRPr lang="en-US">
            <a:latin typeface="Times New Roman" panose="02020603050405020304" pitchFamily="18" charset="0"/>
            <a:cs typeface="Times New Roman" panose="02020603050405020304" pitchFamily="18" charset="0"/>
          </a:endParaRPr>
        </a:p>
      </dgm:t>
    </dgm:pt>
    <dgm:pt modelId="{64222871-C28E-44C6-A6B3-2ECFD9914072}" type="sibTrans" cxnId="{73E6AF2F-7FE8-4B2E-9F14-FE35E7CCAA39}">
      <dgm:prSet/>
      <dgm:spPr/>
      <dgm:t>
        <a:bodyPr/>
        <a:lstStyle/>
        <a:p>
          <a:endParaRPr lang="en-US">
            <a:latin typeface="Times New Roman" panose="02020603050405020304" pitchFamily="18" charset="0"/>
            <a:cs typeface="Times New Roman" panose="02020603050405020304" pitchFamily="18" charset="0"/>
          </a:endParaRPr>
        </a:p>
      </dgm:t>
    </dgm:pt>
    <dgm:pt modelId="{24DBD750-0032-462A-86DD-DF4809BF8BE6}">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Key Concepts in EOL Care</a:t>
          </a:r>
        </a:p>
      </dgm:t>
    </dgm:pt>
    <dgm:pt modelId="{3542A65D-9246-4776-8202-F4C3385F96DE}" type="parTrans" cxnId="{1184316A-D3F9-4149-9232-E11684F56435}">
      <dgm:prSet/>
      <dgm:spPr/>
      <dgm:t>
        <a:bodyPr/>
        <a:lstStyle/>
        <a:p>
          <a:endParaRPr lang="en-US">
            <a:latin typeface="Times New Roman" panose="02020603050405020304" pitchFamily="18" charset="0"/>
            <a:cs typeface="Times New Roman" panose="02020603050405020304" pitchFamily="18" charset="0"/>
          </a:endParaRPr>
        </a:p>
      </dgm:t>
    </dgm:pt>
    <dgm:pt modelId="{52AD172F-FDEA-48CE-AB01-644D0DD09889}" type="sibTrans" cxnId="{1184316A-D3F9-4149-9232-E11684F56435}">
      <dgm:prSet/>
      <dgm:spPr/>
      <dgm:t>
        <a:bodyPr/>
        <a:lstStyle/>
        <a:p>
          <a:endParaRPr lang="en-US">
            <a:latin typeface="Times New Roman" panose="02020603050405020304" pitchFamily="18" charset="0"/>
            <a:cs typeface="Times New Roman" panose="02020603050405020304" pitchFamily="18" charset="0"/>
          </a:endParaRPr>
        </a:p>
      </dgm:t>
    </dgm:pt>
    <dgm:pt modelId="{1FF6A50B-577D-4B93-B986-6119A010D1BD}">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Pain Management</a:t>
          </a:r>
        </a:p>
      </dgm:t>
    </dgm:pt>
    <dgm:pt modelId="{2B9884B5-19F2-490D-AAA5-2457991F894B}" type="parTrans" cxnId="{AC3D1BE4-51F0-419D-BC84-7558C043FCD1}">
      <dgm:prSet/>
      <dgm:spPr/>
      <dgm:t>
        <a:bodyPr/>
        <a:lstStyle/>
        <a:p>
          <a:endParaRPr lang="en-US">
            <a:latin typeface="Times New Roman" panose="02020603050405020304" pitchFamily="18" charset="0"/>
            <a:cs typeface="Times New Roman" panose="02020603050405020304" pitchFamily="18" charset="0"/>
          </a:endParaRPr>
        </a:p>
      </dgm:t>
    </dgm:pt>
    <dgm:pt modelId="{6F527260-5473-4223-B945-7EA512FA5B43}" type="sibTrans" cxnId="{AC3D1BE4-51F0-419D-BC84-7558C043FCD1}">
      <dgm:prSet/>
      <dgm:spPr/>
      <dgm:t>
        <a:bodyPr/>
        <a:lstStyle/>
        <a:p>
          <a:endParaRPr lang="en-US">
            <a:latin typeface="Times New Roman" panose="02020603050405020304" pitchFamily="18" charset="0"/>
            <a:cs typeface="Times New Roman" panose="02020603050405020304" pitchFamily="18" charset="0"/>
          </a:endParaRPr>
        </a:p>
      </dgm:t>
    </dgm:pt>
    <dgm:pt modelId="{C653FB84-DF34-481F-B59D-2BFE67A298A1}">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Anxiety </a:t>
          </a:r>
        </a:p>
      </dgm:t>
    </dgm:pt>
    <dgm:pt modelId="{8F89793E-FADD-4EF8-BFB2-D4331EFEE06B}" type="parTrans" cxnId="{8192A9B1-52BD-41BF-9E47-B9789037FF62}">
      <dgm:prSet/>
      <dgm:spPr/>
      <dgm:t>
        <a:bodyPr/>
        <a:lstStyle/>
        <a:p>
          <a:endParaRPr lang="en-US">
            <a:latin typeface="Times New Roman" panose="02020603050405020304" pitchFamily="18" charset="0"/>
            <a:cs typeface="Times New Roman" panose="02020603050405020304" pitchFamily="18" charset="0"/>
          </a:endParaRPr>
        </a:p>
      </dgm:t>
    </dgm:pt>
    <dgm:pt modelId="{FD6D14E9-7FA5-4CF6-B68F-2DCF4C3339E3}" type="sibTrans" cxnId="{8192A9B1-52BD-41BF-9E47-B9789037FF62}">
      <dgm:prSet/>
      <dgm:spPr/>
      <dgm:t>
        <a:bodyPr/>
        <a:lstStyle/>
        <a:p>
          <a:endParaRPr lang="en-US">
            <a:latin typeface="Times New Roman" panose="02020603050405020304" pitchFamily="18" charset="0"/>
            <a:cs typeface="Times New Roman" panose="02020603050405020304" pitchFamily="18" charset="0"/>
          </a:endParaRPr>
        </a:p>
      </dgm:t>
    </dgm:pt>
    <dgm:pt modelId="{D50CDB29-BCAA-49D2-A996-901FA7701E2E}">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Nausea &amp; Vomiting</a:t>
          </a:r>
        </a:p>
      </dgm:t>
    </dgm:pt>
    <dgm:pt modelId="{C12D91B4-CE06-49A8-8425-B99CF429D546}" type="parTrans" cxnId="{4FF5A00E-1F38-45DD-9251-6D82B1013E7E}">
      <dgm:prSet/>
      <dgm:spPr/>
      <dgm:t>
        <a:bodyPr/>
        <a:lstStyle/>
        <a:p>
          <a:endParaRPr lang="en-US">
            <a:latin typeface="Times New Roman" panose="02020603050405020304" pitchFamily="18" charset="0"/>
            <a:cs typeface="Times New Roman" panose="02020603050405020304" pitchFamily="18" charset="0"/>
          </a:endParaRPr>
        </a:p>
      </dgm:t>
    </dgm:pt>
    <dgm:pt modelId="{46477BC4-C6B9-43AC-A5D4-DEA3576A62EB}" type="sibTrans" cxnId="{4FF5A00E-1F38-45DD-9251-6D82B1013E7E}">
      <dgm:prSet/>
      <dgm:spPr/>
      <dgm:t>
        <a:bodyPr/>
        <a:lstStyle/>
        <a:p>
          <a:endParaRPr lang="en-US">
            <a:latin typeface="Times New Roman" panose="02020603050405020304" pitchFamily="18" charset="0"/>
            <a:cs typeface="Times New Roman" panose="02020603050405020304" pitchFamily="18" charset="0"/>
          </a:endParaRPr>
        </a:p>
      </dgm:t>
    </dgm:pt>
    <dgm:pt modelId="{35480B2F-9AB8-472F-A3B4-E7E13CC53992}">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Dyspnea</a:t>
          </a:r>
        </a:p>
      </dgm:t>
    </dgm:pt>
    <dgm:pt modelId="{1D02CD5E-1071-4EDB-B662-E5B88CE583EE}" type="parTrans" cxnId="{6448AB4A-9ADA-4592-BCA8-C09CEF65B5D4}">
      <dgm:prSet/>
      <dgm:spPr/>
      <dgm:t>
        <a:bodyPr/>
        <a:lstStyle/>
        <a:p>
          <a:endParaRPr lang="en-US">
            <a:latin typeface="Times New Roman" panose="02020603050405020304" pitchFamily="18" charset="0"/>
            <a:cs typeface="Times New Roman" panose="02020603050405020304" pitchFamily="18" charset="0"/>
          </a:endParaRPr>
        </a:p>
      </dgm:t>
    </dgm:pt>
    <dgm:pt modelId="{D2525517-94C4-4AFC-A206-C86067037E91}" type="sibTrans" cxnId="{6448AB4A-9ADA-4592-BCA8-C09CEF65B5D4}">
      <dgm:prSet/>
      <dgm:spPr/>
      <dgm:t>
        <a:bodyPr/>
        <a:lstStyle/>
        <a:p>
          <a:endParaRPr lang="en-US">
            <a:latin typeface="Times New Roman" panose="02020603050405020304" pitchFamily="18" charset="0"/>
            <a:cs typeface="Times New Roman" panose="02020603050405020304" pitchFamily="18" charset="0"/>
          </a:endParaRPr>
        </a:p>
      </dgm:t>
    </dgm:pt>
    <dgm:pt modelId="{2E7801D6-1C0A-47C9-80EE-B9BB95799672}">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Thirst</a:t>
          </a:r>
        </a:p>
      </dgm:t>
    </dgm:pt>
    <dgm:pt modelId="{41DC75D9-C693-4E75-80AE-72A4C43B7FB0}" type="parTrans" cxnId="{E0E6E00C-FDD1-445B-AA09-4450C1F86229}">
      <dgm:prSet/>
      <dgm:spPr/>
      <dgm:t>
        <a:bodyPr/>
        <a:lstStyle/>
        <a:p>
          <a:endParaRPr lang="en-US">
            <a:latin typeface="Times New Roman" panose="02020603050405020304" pitchFamily="18" charset="0"/>
            <a:cs typeface="Times New Roman" panose="02020603050405020304" pitchFamily="18" charset="0"/>
          </a:endParaRPr>
        </a:p>
      </dgm:t>
    </dgm:pt>
    <dgm:pt modelId="{FA80CC41-73E9-4B96-A2D6-48777D386A5A}" type="sibTrans" cxnId="{E0E6E00C-FDD1-445B-AA09-4450C1F86229}">
      <dgm:prSet/>
      <dgm:spPr/>
      <dgm:t>
        <a:bodyPr/>
        <a:lstStyle/>
        <a:p>
          <a:endParaRPr lang="en-US">
            <a:latin typeface="Times New Roman" panose="02020603050405020304" pitchFamily="18" charset="0"/>
            <a:cs typeface="Times New Roman" panose="02020603050405020304" pitchFamily="18" charset="0"/>
          </a:endParaRPr>
        </a:p>
      </dgm:t>
    </dgm:pt>
    <dgm:pt modelId="{9C97592C-08F1-45E5-859C-F6200E9EC87E}">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Constipation</a:t>
          </a:r>
        </a:p>
      </dgm:t>
    </dgm:pt>
    <dgm:pt modelId="{9826F9C1-8AF4-43F5-806A-6839A84827C7}" type="parTrans" cxnId="{B4E5316A-844A-4516-8A91-31A5530C3828}">
      <dgm:prSet/>
      <dgm:spPr/>
      <dgm:t>
        <a:bodyPr/>
        <a:lstStyle/>
        <a:p>
          <a:endParaRPr lang="en-US">
            <a:latin typeface="Times New Roman" panose="02020603050405020304" pitchFamily="18" charset="0"/>
            <a:cs typeface="Times New Roman" panose="02020603050405020304" pitchFamily="18" charset="0"/>
          </a:endParaRPr>
        </a:p>
      </dgm:t>
    </dgm:pt>
    <dgm:pt modelId="{C44B33C4-F13B-4C9D-BC77-40A14F71AFF0}" type="sibTrans" cxnId="{B4E5316A-844A-4516-8A91-31A5530C3828}">
      <dgm:prSet/>
      <dgm:spPr/>
      <dgm:t>
        <a:bodyPr/>
        <a:lstStyle/>
        <a:p>
          <a:endParaRPr lang="en-US">
            <a:latin typeface="Times New Roman" panose="02020603050405020304" pitchFamily="18" charset="0"/>
            <a:cs typeface="Times New Roman" panose="02020603050405020304" pitchFamily="18" charset="0"/>
          </a:endParaRPr>
        </a:p>
      </dgm:t>
    </dgm:pt>
    <dgm:pt modelId="{C428486B-D645-486B-A5D6-5E8ACD8C105E}">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Measurement and Evaluation Tools</a:t>
          </a:r>
        </a:p>
      </dgm:t>
    </dgm:pt>
    <dgm:pt modelId="{6165B9B5-268D-4612-8813-79DC93272F95}" type="parTrans" cxnId="{D0C35776-3110-424F-9597-9BE5DBA6A18B}">
      <dgm:prSet/>
      <dgm:spPr/>
      <dgm:t>
        <a:bodyPr/>
        <a:lstStyle/>
        <a:p>
          <a:endParaRPr lang="en-US">
            <a:latin typeface="Times New Roman" panose="02020603050405020304" pitchFamily="18" charset="0"/>
            <a:cs typeface="Times New Roman" panose="02020603050405020304" pitchFamily="18" charset="0"/>
          </a:endParaRPr>
        </a:p>
      </dgm:t>
    </dgm:pt>
    <dgm:pt modelId="{6933B8A3-C548-4A2F-8E22-BF910984EE5B}" type="sibTrans" cxnId="{D0C35776-3110-424F-9597-9BE5DBA6A18B}">
      <dgm:prSet/>
      <dgm:spPr/>
      <dgm:t>
        <a:bodyPr/>
        <a:lstStyle/>
        <a:p>
          <a:endParaRPr lang="en-US">
            <a:latin typeface="Times New Roman" panose="02020603050405020304" pitchFamily="18" charset="0"/>
            <a:cs typeface="Times New Roman" panose="02020603050405020304" pitchFamily="18" charset="0"/>
          </a:endParaRPr>
        </a:p>
      </dgm:t>
    </dgm:pt>
    <dgm:pt modelId="{830498C0-5462-4860-9BBF-8D658D061392}">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The Medicare Hospice Benefit</a:t>
          </a:r>
        </a:p>
      </dgm:t>
    </dgm:pt>
    <dgm:pt modelId="{2E19900E-1821-4A86-89DD-5E20AEB43007}" type="parTrans" cxnId="{C2D79179-A03C-4F52-82BE-B34195532F4B}">
      <dgm:prSet/>
      <dgm:spPr/>
      <dgm:t>
        <a:bodyPr/>
        <a:lstStyle/>
        <a:p>
          <a:endParaRPr lang="en-US">
            <a:latin typeface="Times New Roman" panose="02020603050405020304" pitchFamily="18" charset="0"/>
            <a:cs typeface="Times New Roman" panose="02020603050405020304" pitchFamily="18" charset="0"/>
          </a:endParaRPr>
        </a:p>
      </dgm:t>
    </dgm:pt>
    <dgm:pt modelId="{FEBA6B17-5EB7-4891-8EB0-0EFD430414B0}" type="sibTrans" cxnId="{C2D79179-A03C-4F52-82BE-B34195532F4B}">
      <dgm:prSet/>
      <dgm:spPr/>
      <dgm:t>
        <a:bodyPr/>
        <a:lstStyle/>
        <a:p>
          <a:endParaRPr lang="en-US">
            <a:latin typeface="Times New Roman" panose="02020603050405020304" pitchFamily="18" charset="0"/>
            <a:cs typeface="Times New Roman" panose="02020603050405020304" pitchFamily="18" charset="0"/>
          </a:endParaRPr>
        </a:p>
      </dgm:t>
    </dgm:pt>
    <dgm:pt modelId="{5355B045-4665-4E12-A8DE-AB4C624A7FBB}">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Palliative Care</a:t>
          </a:r>
        </a:p>
      </dgm:t>
    </dgm:pt>
    <dgm:pt modelId="{8DFA57D5-560E-4CEB-98B7-4F883A10E80D}" type="parTrans" cxnId="{692C20FA-9570-4C20-AB20-E18A2DC07775}">
      <dgm:prSet/>
      <dgm:spPr/>
      <dgm:t>
        <a:bodyPr/>
        <a:lstStyle/>
        <a:p>
          <a:endParaRPr lang="en-US">
            <a:latin typeface="Times New Roman" panose="02020603050405020304" pitchFamily="18" charset="0"/>
            <a:cs typeface="Times New Roman" panose="02020603050405020304" pitchFamily="18" charset="0"/>
          </a:endParaRPr>
        </a:p>
      </dgm:t>
    </dgm:pt>
    <dgm:pt modelId="{3EF497F7-2170-49B9-A4F9-A91C01CF799D}" type="sibTrans" cxnId="{692C20FA-9570-4C20-AB20-E18A2DC07775}">
      <dgm:prSet/>
      <dgm:spPr/>
      <dgm:t>
        <a:bodyPr/>
        <a:lstStyle/>
        <a:p>
          <a:endParaRPr lang="en-US">
            <a:latin typeface="Times New Roman" panose="02020603050405020304" pitchFamily="18" charset="0"/>
            <a:cs typeface="Times New Roman" panose="02020603050405020304" pitchFamily="18" charset="0"/>
          </a:endParaRPr>
        </a:p>
      </dgm:t>
    </dgm:pt>
    <dgm:pt modelId="{7DF2969C-CF53-4650-A413-F7BB8CB6D9ED}">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Cultural Congruence</a:t>
          </a:r>
        </a:p>
      </dgm:t>
    </dgm:pt>
    <dgm:pt modelId="{B6F4E54E-0C8A-4396-B849-8896F4B1424D}" type="parTrans" cxnId="{CCBB0C7A-F502-48D4-8B34-02AEE29B3EF8}">
      <dgm:prSet/>
      <dgm:spPr/>
      <dgm:t>
        <a:bodyPr/>
        <a:lstStyle/>
        <a:p>
          <a:endParaRPr lang="en-US">
            <a:latin typeface="Times New Roman" panose="02020603050405020304" pitchFamily="18" charset="0"/>
            <a:cs typeface="Times New Roman" panose="02020603050405020304" pitchFamily="18" charset="0"/>
          </a:endParaRPr>
        </a:p>
      </dgm:t>
    </dgm:pt>
    <dgm:pt modelId="{4CB5966A-3D76-4B23-8003-4011C5409136}" type="sibTrans" cxnId="{CCBB0C7A-F502-48D4-8B34-02AEE29B3EF8}">
      <dgm:prSet/>
      <dgm:spPr/>
      <dgm:t>
        <a:bodyPr/>
        <a:lstStyle/>
        <a:p>
          <a:endParaRPr lang="en-US">
            <a:latin typeface="Times New Roman" panose="02020603050405020304" pitchFamily="18" charset="0"/>
            <a:cs typeface="Times New Roman" panose="02020603050405020304" pitchFamily="18" charset="0"/>
          </a:endParaRPr>
        </a:p>
      </dgm:t>
    </dgm:pt>
    <dgm:pt modelId="{41C9E757-79BE-4503-823F-4A44959798F6}">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Spiritual Care</a:t>
          </a:r>
        </a:p>
      </dgm:t>
    </dgm:pt>
    <dgm:pt modelId="{7BE976AD-A0B4-43DD-ACD9-F02E725DACF4}" type="parTrans" cxnId="{B64D40C6-116A-445F-AD4C-E8E19B630FC5}">
      <dgm:prSet/>
      <dgm:spPr/>
      <dgm:t>
        <a:bodyPr/>
        <a:lstStyle/>
        <a:p>
          <a:endParaRPr lang="en-US">
            <a:latin typeface="Times New Roman" panose="02020603050405020304" pitchFamily="18" charset="0"/>
            <a:cs typeface="Times New Roman" panose="02020603050405020304" pitchFamily="18" charset="0"/>
          </a:endParaRPr>
        </a:p>
      </dgm:t>
    </dgm:pt>
    <dgm:pt modelId="{6EF42791-99F1-418E-8EC5-0680B2C12B8F}" type="sibTrans" cxnId="{B64D40C6-116A-445F-AD4C-E8E19B630FC5}">
      <dgm:prSet/>
      <dgm:spPr/>
      <dgm:t>
        <a:bodyPr/>
        <a:lstStyle/>
        <a:p>
          <a:endParaRPr lang="en-US">
            <a:latin typeface="Times New Roman" panose="02020603050405020304" pitchFamily="18" charset="0"/>
            <a:cs typeface="Times New Roman" panose="02020603050405020304" pitchFamily="18" charset="0"/>
          </a:endParaRPr>
        </a:p>
      </dgm:t>
    </dgm:pt>
    <dgm:pt modelId="{635EB7B8-2AE2-49E8-A8F7-CC68EAD1A838}">
      <dgm:prSet phldrT="[Text]"/>
      <dgm:spPr>
        <a:solidFill>
          <a:schemeClr val="accent1">
            <a:lumMod val="20000"/>
            <a:lumOff val="80000"/>
            <a:alpha val="90000"/>
          </a:schemeClr>
        </a:solidFill>
      </dgm:spPr>
      <dgm:t>
        <a:bodyPr/>
        <a:lstStyle/>
        <a:p>
          <a:r>
            <a:rPr lang="en-US" dirty="0">
              <a:latin typeface="Times New Roman" panose="02020603050405020304" pitchFamily="18" charset="0"/>
              <a:cs typeface="Times New Roman" panose="02020603050405020304" pitchFamily="18" charset="0"/>
            </a:rPr>
            <a:t>Legacy Building</a:t>
          </a:r>
        </a:p>
      </dgm:t>
    </dgm:pt>
    <dgm:pt modelId="{2F754049-53B8-49C9-A841-1F3258F987F2}" type="parTrans" cxnId="{22936DB3-B51F-4B72-9687-0AAD7653EBCE}">
      <dgm:prSet/>
      <dgm:spPr/>
      <dgm:t>
        <a:bodyPr/>
        <a:lstStyle/>
        <a:p>
          <a:endParaRPr lang="en-US"/>
        </a:p>
      </dgm:t>
    </dgm:pt>
    <dgm:pt modelId="{C834D028-455D-4D7D-B960-C03362D39D87}" type="sibTrans" cxnId="{22936DB3-B51F-4B72-9687-0AAD7653EBCE}">
      <dgm:prSet/>
      <dgm:spPr/>
      <dgm:t>
        <a:bodyPr/>
        <a:lstStyle/>
        <a:p>
          <a:endParaRPr lang="en-US"/>
        </a:p>
      </dgm:t>
    </dgm:pt>
    <dgm:pt modelId="{85E8B2CC-44D0-466C-B473-A0ACC3EB3D8F}" type="pres">
      <dgm:prSet presAssocID="{9BF9E820-0A25-4FB2-B061-39EBB402B957}" presName="Name0" presStyleCnt="0">
        <dgm:presLayoutVars>
          <dgm:dir/>
          <dgm:animLvl val="lvl"/>
          <dgm:resizeHandles val="exact"/>
        </dgm:presLayoutVars>
      </dgm:prSet>
      <dgm:spPr/>
    </dgm:pt>
    <dgm:pt modelId="{1E7E638B-622E-464A-8EEC-0D8C4D092CD9}" type="pres">
      <dgm:prSet presAssocID="{9C7627C2-F20C-4659-8B78-2907766E9AF4}" presName="composite" presStyleCnt="0"/>
      <dgm:spPr/>
    </dgm:pt>
    <dgm:pt modelId="{E2A844F2-7415-430F-98C3-E4AE49AFAAFC}" type="pres">
      <dgm:prSet presAssocID="{9C7627C2-F20C-4659-8B78-2907766E9AF4}" presName="parTx" presStyleLbl="alignNode1" presStyleIdx="0" presStyleCnt="4">
        <dgm:presLayoutVars>
          <dgm:chMax val="0"/>
          <dgm:chPref val="0"/>
          <dgm:bulletEnabled val="1"/>
        </dgm:presLayoutVars>
      </dgm:prSet>
      <dgm:spPr/>
    </dgm:pt>
    <dgm:pt modelId="{FC2360D0-3752-45EB-B83F-ACF99647C2FD}" type="pres">
      <dgm:prSet presAssocID="{9C7627C2-F20C-4659-8B78-2907766E9AF4}" presName="desTx" presStyleLbl="alignAccFollowNode1" presStyleIdx="0" presStyleCnt="4">
        <dgm:presLayoutVars>
          <dgm:bulletEnabled val="1"/>
        </dgm:presLayoutVars>
      </dgm:prSet>
      <dgm:spPr/>
    </dgm:pt>
    <dgm:pt modelId="{DA7706E8-B2DA-449E-8627-76054F078074}" type="pres">
      <dgm:prSet presAssocID="{8F092C44-3DA4-4905-BAA9-69C6CB6D776E}" presName="space" presStyleCnt="0"/>
      <dgm:spPr/>
    </dgm:pt>
    <dgm:pt modelId="{6A2AC8B4-1CBA-4221-B622-E57A647E6EE6}" type="pres">
      <dgm:prSet presAssocID="{7E4A9443-2C68-4275-9987-749B422D2F06}" presName="composite" presStyleCnt="0"/>
      <dgm:spPr/>
    </dgm:pt>
    <dgm:pt modelId="{08536395-1F57-4319-84EC-B74993F5EBB5}" type="pres">
      <dgm:prSet presAssocID="{7E4A9443-2C68-4275-9987-749B422D2F06}" presName="parTx" presStyleLbl="alignNode1" presStyleIdx="1" presStyleCnt="4">
        <dgm:presLayoutVars>
          <dgm:chMax val="0"/>
          <dgm:chPref val="0"/>
          <dgm:bulletEnabled val="1"/>
        </dgm:presLayoutVars>
      </dgm:prSet>
      <dgm:spPr/>
    </dgm:pt>
    <dgm:pt modelId="{BB1D5DE9-BFCE-4060-94E5-680422BB05F5}" type="pres">
      <dgm:prSet presAssocID="{7E4A9443-2C68-4275-9987-749B422D2F06}" presName="desTx" presStyleLbl="alignAccFollowNode1" presStyleIdx="1" presStyleCnt="4">
        <dgm:presLayoutVars>
          <dgm:bulletEnabled val="1"/>
        </dgm:presLayoutVars>
      </dgm:prSet>
      <dgm:spPr/>
    </dgm:pt>
    <dgm:pt modelId="{0C82B882-4416-4987-A589-B438A4EDC900}" type="pres">
      <dgm:prSet presAssocID="{D97CDEE7-E43A-46E0-A860-350CE4D42404}" presName="space" presStyleCnt="0"/>
      <dgm:spPr/>
    </dgm:pt>
    <dgm:pt modelId="{03F2DA4D-AF53-428E-A808-4D405D18F16F}" type="pres">
      <dgm:prSet presAssocID="{C4956566-89D2-4EEF-A7A2-EAF7FCBD3B54}" presName="composite" presStyleCnt="0"/>
      <dgm:spPr/>
    </dgm:pt>
    <dgm:pt modelId="{E0593BB6-C1AB-4A47-9D13-31796F679C74}" type="pres">
      <dgm:prSet presAssocID="{C4956566-89D2-4EEF-A7A2-EAF7FCBD3B54}" presName="parTx" presStyleLbl="alignNode1" presStyleIdx="2" presStyleCnt="4">
        <dgm:presLayoutVars>
          <dgm:chMax val="0"/>
          <dgm:chPref val="0"/>
          <dgm:bulletEnabled val="1"/>
        </dgm:presLayoutVars>
      </dgm:prSet>
      <dgm:spPr/>
    </dgm:pt>
    <dgm:pt modelId="{AF872F43-D21B-4A21-96BE-50379489BF83}" type="pres">
      <dgm:prSet presAssocID="{C4956566-89D2-4EEF-A7A2-EAF7FCBD3B54}" presName="desTx" presStyleLbl="alignAccFollowNode1" presStyleIdx="2" presStyleCnt="4">
        <dgm:presLayoutVars>
          <dgm:bulletEnabled val="1"/>
        </dgm:presLayoutVars>
      </dgm:prSet>
      <dgm:spPr/>
    </dgm:pt>
    <dgm:pt modelId="{4F167479-6C28-4385-BD89-B114B8C2EA35}" type="pres">
      <dgm:prSet presAssocID="{FED2B83C-3221-49FE-B9AA-1EFE42AFF308}" presName="space" presStyleCnt="0"/>
      <dgm:spPr/>
    </dgm:pt>
    <dgm:pt modelId="{7077009C-EC5C-4514-9CFD-302FBD4C4561}" type="pres">
      <dgm:prSet presAssocID="{9E9BAD90-F4F6-4207-8BBE-D37BB507AD51}" presName="composite" presStyleCnt="0"/>
      <dgm:spPr/>
    </dgm:pt>
    <dgm:pt modelId="{3336D5E2-E716-4832-AC69-6025580E6F07}" type="pres">
      <dgm:prSet presAssocID="{9E9BAD90-F4F6-4207-8BBE-D37BB507AD51}" presName="parTx" presStyleLbl="alignNode1" presStyleIdx="3" presStyleCnt="4">
        <dgm:presLayoutVars>
          <dgm:chMax val="0"/>
          <dgm:chPref val="0"/>
          <dgm:bulletEnabled val="1"/>
        </dgm:presLayoutVars>
      </dgm:prSet>
      <dgm:spPr/>
    </dgm:pt>
    <dgm:pt modelId="{77B7514C-97B9-4CB6-9144-57F6277C06FF}" type="pres">
      <dgm:prSet presAssocID="{9E9BAD90-F4F6-4207-8BBE-D37BB507AD51}" presName="desTx" presStyleLbl="alignAccFollowNode1" presStyleIdx="3" presStyleCnt="4">
        <dgm:presLayoutVars>
          <dgm:bulletEnabled val="1"/>
        </dgm:presLayoutVars>
      </dgm:prSet>
      <dgm:spPr/>
    </dgm:pt>
  </dgm:ptLst>
  <dgm:cxnLst>
    <dgm:cxn modelId="{6F41C304-B69E-4483-A75B-53514E48B105}" type="presOf" srcId="{9C7627C2-F20C-4659-8B78-2907766E9AF4}" destId="{E2A844F2-7415-430F-98C3-E4AE49AFAAFC}" srcOrd="0" destOrd="0" presId="urn:microsoft.com/office/officeart/2005/8/layout/hList1"/>
    <dgm:cxn modelId="{D562E304-C239-4EDD-9335-6A5EC392DBA8}" type="presOf" srcId="{C4956566-89D2-4EEF-A7A2-EAF7FCBD3B54}" destId="{E0593BB6-C1AB-4A47-9D13-31796F679C74}" srcOrd="0" destOrd="0" presId="urn:microsoft.com/office/officeart/2005/8/layout/hList1"/>
    <dgm:cxn modelId="{E0E6E00C-FDD1-445B-AA09-4450C1F86229}" srcId="{7E4A9443-2C68-4275-9987-749B422D2F06}" destId="{2E7801D6-1C0A-47C9-80EE-B9BB95799672}" srcOrd="6" destOrd="0" parTransId="{41DC75D9-C693-4E75-80AE-72A4C43B7FB0}" sibTransId="{FA80CC41-73E9-4B96-A2D6-48777D386A5A}"/>
    <dgm:cxn modelId="{4FF5A00E-1F38-45DD-9251-6D82B1013E7E}" srcId="{7E4A9443-2C68-4275-9987-749B422D2F06}" destId="{D50CDB29-BCAA-49D2-A996-901FA7701E2E}" srcOrd="4" destOrd="0" parTransId="{C12D91B4-CE06-49A8-8425-B99CF429D546}" sibTransId="{46477BC4-C6B9-43AC-A5D4-DEA3576A62EB}"/>
    <dgm:cxn modelId="{6D1EBC13-7774-4239-887B-13F5B1C4153A}" srcId="{9C7627C2-F20C-4659-8B78-2907766E9AF4}" destId="{87C7F74C-BBB4-4ADB-8AEC-5365D287D2FC}" srcOrd="0" destOrd="0" parTransId="{E949F161-06C9-417F-9351-C906B62E2AA6}" sibTransId="{EB68203C-E6DE-40CA-A28F-C3284020266B}"/>
    <dgm:cxn modelId="{1ECC3816-B660-404E-8314-C219D003E054}" srcId="{9E9BAD90-F4F6-4207-8BBE-D37BB507AD51}" destId="{A8E6A006-E57E-4C8F-805F-69C3922B778E}" srcOrd="0" destOrd="0" parTransId="{2D500267-767B-400A-99E6-8AFBC4849493}" sibTransId="{41ACC23B-D98C-4643-91AF-33F799F46957}"/>
    <dgm:cxn modelId="{2C75A717-6191-4091-958E-194DD91D9780}" type="presOf" srcId="{830498C0-5462-4860-9BBF-8D658D061392}" destId="{AF872F43-D21B-4A21-96BE-50379489BF83}" srcOrd="0" destOrd="3" presId="urn:microsoft.com/office/officeart/2005/8/layout/hList1"/>
    <dgm:cxn modelId="{3A08372A-CD96-4785-B54B-99128B4EDE6B}" type="presOf" srcId="{1FF6A50B-577D-4B93-B986-6119A010D1BD}" destId="{BB1D5DE9-BFCE-4060-94E5-680422BB05F5}" srcOrd="0" destOrd="2" presId="urn:microsoft.com/office/officeart/2005/8/layout/hList1"/>
    <dgm:cxn modelId="{F5C0412D-B97E-4C82-B6C7-922616DFF086}" srcId="{9E9BAD90-F4F6-4207-8BBE-D37BB507AD51}" destId="{45C4EDCF-8C83-43DE-B41A-522213E06958}" srcOrd="4" destOrd="0" parTransId="{2F103733-8DA1-4E48-B595-78780422B9E4}" sibTransId="{5454EF63-58A7-4F7C-B394-D11646993CB9}"/>
    <dgm:cxn modelId="{73E6AF2F-7FE8-4B2E-9F14-FE35E7CCAA39}" srcId="{9C7627C2-F20C-4659-8B78-2907766E9AF4}" destId="{1C9CCE29-26EC-49A1-8F31-1A277304D413}" srcOrd="4" destOrd="0" parTransId="{087C65E8-B2CA-49A0-B910-09CFE3822525}" sibTransId="{64222871-C28E-44C6-A6B3-2ECFD9914072}"/>
    <dgm:cxn modelId="{3CD15332-3588-43CA-AEF9-F996A983447E}" srcId="{9BF9E820-0A25-4FB2-B061-39EBB402B957}" destId="{9E9BAD90-F4F6-4207-8BBE-D37BB507AD51}" srcOrd="3" destOrd="0" parTransId="{F33E9186-6350-4739-BE47-91284D064D70}" sibTransId="{85BBB222-1490-4BE5-9375-6CB6524AB436}"/>
    <dgm:cxn modelId="{09175733-3A97-4AB3-B563-92BF4B1F40C1}" srcId="{C4956566-89D2-4EEF-A7A2-EAF7FCBD3B54}" destId="{14005626-BF70-4FB5-BFE8-8B8AF288EF5A}" srcOrd="2" destOrd="0" parTransId="{14DD1576-ECF8-40F6-98AF-05CB3C50A916}" sibTransId="{FAD268AB-01FB-4A3F-9A26-BC792078BF02}"/>
    <dgm:cxn modelId="{BE273634-87ED-4E5E-AD22-4847C2331A79}" srcId="{C4956566-89D2-4EEF-A7A2-EAF7FCBD3B54}" destId="{27B01886-A743-46DF-A5A6-A3659C1F8D72}" srcOrd="0" destOrd="0" parTransId="{6E397167-73EA-4EF9-B434-4CDF519CF79E}" sibTransId="{B6413569-BACD-4AF8-8170-5EA85206CF90}"/>
    <dgm:cxn modelId="{EF7E433A-6AFB-4ED8-A870-D27AC9CAF4F5}" type="presOf" srcId="{34B8DFE5-D1BB-42B1-BDA7-EB7448497963}" destId="{FC2360D0-3752-45EB-B83F-ACF99647C2FD}" srcOrd="0" destOrd="1" presId="urn:microsoft.com/office/officeart/2005/8/layout/hList1"/>
    <dgm:cxn modelId="{6019593D-DCB8-41BB-AC90-4BA305D90686}" type="presOf" srcId="{35480B2F-9AB8-472F-A3B4-E7E13CC53992}" destId="{BB1D5DE9-BFCE-4060-94E5-680422BB05F5}" srcOrd="0" destOrd="5" presId="urn:microsoft.com/office/officeart/2005/8/layout/hList1"/>
    <dgm:cxn modelId="{3010E63D-89F0-4B39-AE56-23524BD3A006}" type="presOf" srcId="{45C4EDCF-8C83-43DE-B41A-522213E06958}" destId="{77B7514C-97B9-4CB6-9144-57F6277C06FF}" srcOrd="0" destOrd="4" presId="urn:microsoft.com/office/officeart/2005/8/layout/hList1"/>
    <dgm:cxn modelId="{6448AB4A-9ADA-4592-BCA8-C09CEF65B5D4}" srcId="{7E4A9443-2C68-4275-9987-749B422D2F06}" destId="{35480B2F-9AB8-472F-A3B4-E7E13CC53992}" srcOrd="5" destOrd="0" parTransId="{1D02CD5E-1071-4EDB-B662-E5B88CE583EE}" sibTransId="{D2525517-94C4-4AFC-A206-C86067037E91}"/>
    <dgm:cxn modelId="{F2DDC253-C0F7-4865-A54C-9E770012E3E1}" type="presOf" srcId="{7E4A9443-2C68-4275-9987-749B422D2F06}" destId="{08536395-1F57-4319-84EC-B74993F5EBB5}" srcOrd="0" destOrd="0" presId="urn:microsoft.com/office/officeart/2005/8/layout/hList1"/>
    <dgm:cxn modelId="{6F7B8C5A-67F6-4C62-A85D-F4A4BD5EF41D}" type="presOf" srcId="{5355B045-4665-4E12-A8DE-AB4C624A7FBB}" destId="{AF872F43-D21B-4A21-96BE-50379489BF83}" srcOrd="0" destOrd="4" presId="urn:microsoft.com/office/officeart/2005/8/layout/hList1"/>
    <dgm:cxn modelId="{0B193D5D-D6D7-48BA-9A0F-646627A50E92}" type="presOf" srcId="{7DF2969C-CF53-4650-A413-F7BB8CB6D9ED}" destId="{77B7514C-97B9-4CB6-9144-57F6277C06FF}" srcOrd="0" destOrd="1" presId="urn:microsoft.com/office/officeart/2005/8/layout/hList1"/>
    <dgm:cxn modelId="{C2FA4D60-73BC-4EF4-A6C9-318A874A05D4}" srcId="{7E4A9443-2C68-4275-9987-749B422D2F06}" destId="{E6428A79-E12F-4268-8318-D269A4753F32}" srcOrd="0" destOrd="0" parTransId="{BD551980-0E53-425E-9979-2F7C73CD6838}" sibTransId="{064CB515-E86C-4024-A1F2-F44B9FC11ED9}"/>
    <dgm:cxn modelId="{4E8F9863-4411-4C05-93C0-934D6E0D4848}" type="presOf" srcId="{2E7801D6-1C0A-47C9-80EE-B9BB95799672}" destId="{BB1D5DE9-BFCE-4060-94E5-680422BB05F5}" srcOrd="0" destOrd="6" presId="urn:microsoft.com/office/officeart/2005/8/layout/hList1"/>
    <dgm:cxn modelId="{1184316A-D3F9-4149-9232-E11684F56435}" srcId="{9C7627C2-F20C-4659-8B78-2907766E9AF4}" destId="{24DBD750-0032-462A-86DD-DF4809BF8BE6}" srcOrd="5" destOrd="0" parTransId="{3542A65D-9246-4776-8202-F4C3385F96DE}" sibTransId="{52AD172F-FDEA-48CE-AB01-644D0DD09889}"/>
    <dgm:cxn modelId="{B4E5316A-844A-4516-8A91-31A5530C3828}" srcId="{7E4A9443-2C68-4275-9987-749B422D2F06}" destId="{9C97592C-08F1-45E5-859C-F6200E9EC87E}" srcOrd="7" destOrd="0" parTransId="{9826F9C1-8AF4-43F5-806A-6839A84827C7}" sibTransId="{C44B33C4-F13B-4C9D-BC77-40A14F71AFF0}"/>
    <dgm:cxn modelId="{D0C35776-3110-424F-9597-9BE5DBA6A18B}" srcId="{7E4A9443-2C68-4275-9987-749B422D2F06}" destId="{C428486B-D645-486B-A5D6-5E8ACD8C105E}" srcOrd="8" destOrd="0" parTransId="{6165B9B5-268D-4612-8813-79DC93272F95}" sibTransId="{6933B8A3-C548-4A2F-8E22-BF910984EE5B}"/>
    <dgm:cxn modelId="{09D5A276-8C93-41F6-B227-9C6045C30FC9}" type="presOf" srcId="{9E9BAD90-F4F6-4207-8BBE-D37BB507AD51}" destId="{3336D5E2-E716-4832-AC69-6025580E6F07}" srcOrd="0" destOrd="0" presId="urn:microsoft.com/office/officeart/2005/8/layout/hList1"/>
    <dgm:cxn modelId="{C2D79179-A03C-4F52-82BE-B34195532F4B}" srcId="{C4956566-89D2-4EEF-A7A2-EAF7FCBD3B54}" destId="{830498C0-5462-4860-9BBF-8D658D061392}" srcOrd="3" destOrd="0" parTransId="{2E19900E-1821-4A86-89DD-5E20AEB43007}" sibTransId="{FEBA6B17-5EB7-4891-8EB0-0EFD430414B0}"/>
    <dgm:cxn modelId="{CCBB0C7A-F502-48D4-8B34-02AEE29B3EF8}" srcId="{9E9BAD90-F4F6-4207-8BBE-D37BB507AD51}" destId="{7DF2969C-CF53-4650-A413-F7BB8CB6D9ED}" srcOrd="1" destOrd="0" parTransId="{B6F4E54E-0C8A-4396-B849-8896F4B1424D}" sibTransId="{4CB5966A-3D76-4B23-8003-4011C5409136}"/>
    <dgm:cxn modelId="{2FDDC77A-CEF1-4577-A1D2-51CD548AA7FC}" type="presOf" srcId="{F53F7BAF-F9B2-43F5-8F4A-22B60EF6EA9D}" destId="{FC2360D0-3752-45EB-B83F-ACF99647C2FD}" srcOrd="0" destOrd="2" presId="urn:microsoft.com/office/officeart/2005/8/layout/hList1"/>
    <dgm:cxn modelId="{ED4B5A7C-E4A6-433C-9C4B-F503B33AA25F}" type="presOf" srcId="{635EB7B8-2AE2-49E8-A8F7-CC68EAD1A838}" destId="{77B7514C-97B9-4CB6-9144-57F6277C06FF}" srcOrd="0" destOrd="3" presId="urn:microsoft.com/office/officeart/2005/8/layout/hList1"/>
    <dgm:cxn modelId="{03689F7D-7477-418E-93E1-184449D943CC}" type="presOf" srcId="{C428486B-D645-486B-A5D6-5E8ACD8C105E}" destId="{BB1D5DE9-BFCE-4060-94E5-680422BB05F5}" srcOrd="0" destOrd="8" presId="urn:microsoft.com/office/officeart/2005/8/layout/hList1"/>
    <dgm:cxn modelId="{427D4583-9B21-4A5D-8439-13C07E711AD5}" type="presOf" srcId="{27B01886-A743-46DF-A5A6-A3659C1F8D72}" destId="{AF872F43-D21B-4A21-96BE-50379489BF83}" srcOrd="0" destOrd="0" presId="urn:microsoft.com/office/officeart/2005/8/layout/hList1"/>
    <dgm:cxn modelId="{FC1D7D86-0676-4CBC-BAEC-6FD1892F86CD}" type="presOf" srcId="{631BEEA9-B32C-46E5-A0BE-7D8AD30663FE}" destId="{FC2360D0-3752-45EB-B83F-ACF99647C2FD}" srcOrd="0" destOrd="3" presId="urn:microsoft.com/office/officeart/2005/8/layout/hList1"/>
    <dgm:cxn modelId="{BC88A388-ECA6-4662-BAD4-1381A69C9D4D}" type="presOf" srcId="{14005626-BF70-4FB5-BFE8-8B8AF288EF5A}" destId="{AF872F43-D21B-4A21-96BE-50379489BF83}" srcOrd="0" destOrd="2" presId="urn:microsoft.com/office/officeart/2005/8/layout/hList1"/>
    <dgm:cxn modelId="{312F7A8C-73F6-499B-9A5E-8216F6E9264A}" type="presOf" srcId="{C653FB84-DF34-481F-B59D-2BFE67A298A1}" destId="{BB1D5DE9-BFCE-4060-94E5-680422BB05F5}" srcOrd="0" destOrd="3" presId="urn:microsoft.com/office/officeart/2005/8/layout/hList1"/>
    <dgm:cxn modelId="{FEB85B97-9AD4-4CC0-B14A-5626A3BFBF86}" type="presOf" srcId="{A8E6A006-E57E-4C8F-805F-69C3922B778E}" destId="{77B7514C-97B9-4CB6-9144-57F6277C06FF}" srcOrd="0" destOrd="0" presId="urn:microsoft.com/office/officeart/2005/8/layout/hList1"/>
    <dgm:cxn modelId="{BD9B1D99-72B1-422A-88EC-D1562995A5D4}" type="presOf" srcId="{1C9CCE29-26EC-49A1-8F31-1A277304D413}" destId="{FC2360D0-3752-45EB-B83F-ACF99647C2FD}" srcOrd="0" destOrd="4" presId="urn:microsoft.com/office/officeart/2005/8/layout/hList1"/>
    <dgm:cxn modelId="{A1DCB49B-D725-4D92-A908-AE9EC2F68201}" srcId="{C4956566-89D2-4EEF-A7A2-EAF7FCBD3B54}" destId="{FC403571-4F3C-4C02-9C80-D840E48021A7}" srcOrd="1" destOrd="0" parTransId="{A913B7AF-219E-4021-9525-3AFB690329CA}" sibTransId="{C80B2BFD-59BD-4A95-B43E-A5C6A6FBD303}"/>
    <dgm:cxn modelId="{92E1DC9B-E17D-4EE1-B38C-37A9E22101C7}" type="presOf" srcId="{E6428A79-E12F-4268-8318-D269A4753F32}" destId="{BB1D5DE9-BFCE-4060-94E5-680422BB05F5}" srcOrd="0" destOrd="0" presId="urn:microsoft.com/office/officeart/2005/8/layout/hList1"/>
    <dgm:cxn modelId="{E062E89D-1DFC-4823-BC77-6452D9C2F906}" srcId="{9BF9E820-0A25-4FB2-B061-39EBB402B957}" destId="{9C7627C2-F20C-4659-8B78-2907766E9AF4}" srcOrd="0" destOrd="0" parTransId="{DFEEDE76-F4CC-4717-95E8-90FD12E71598}" sibTransId="{8F092C44-3DA4-4905-BAA9-69C6CB6D776E}"/>
    <dgm:cxn modelId="{155C729F-FAED-4BD1-85BB-FBC50EE6E5FF}" type="presOf" srcId="{B641D152-8D73-4D6E-B862-F99E4FA13583}" destId="{BB1D5DE9-BFCE-4060-94E5-680422BB05F5}" srcOrd="0" destOrd="1" presId="urn:microsoft.com/office/officeart/2005/8/layout/hList1"/>
    <dgm:cxn modelId="{9C2FD29F-3EDB-441A-AB09-A4E3EDDDB162}" type="presOf" srcId="{41C9E757-79BE-4503-823F-4A44959798F6}" destId="{77B7514C-97B9-4CB6-9144-57F6277C06FF}" srcOrd="0" destOrd="2" presId="urn:microsoft.com/office/officeart/2005/8/layout/hList1"/>
    <dgm:cxn modelId="{A67E68A0-9290-468B-8206-06A5A73F14F0}" type="presOf" srcId="{FC403571-4F3C-4C02-9C80-D840E48021A7}" destId="{AF872F43-D21B-4A21-96BE-50379489BF83}" srcOrd="0" destOrd="1" presId="urn:microsoft.com/office/officeart/2005/8/layout/hList1"/>
    <dgm:cxn modelId="{70C691B1-7D05-4F31-A0D9-55CB07384F90}" srcId="{9BF9E820-0A25-4FB2-B061-39EBB402B957}" destId="{7E4A9443-2C68-4275-9987-749B422D2F06}" srcOrd="1" destOrd="0" parTransId="{CA573B33-87F1-44B4-9298-5C0DEF599BAB}" sibTransId="{D97CDEE7-E43A-46E0-A860-350CE4D42404}"/>
    <dgm:cxn modelId="{8192A9B1-52BD-41BF-9E47-B9789037FF62}" srcId="{7E4A9443-2C68-4275-9987-749B422D2F06}" destId="{C653FB84-DF34-481F-B59D-2BFE67A298A1}" srcOrd="3" destOrd="0" parTransId="{8F89793E-FADD-4EF8-BFB2-D4331EFEE06B}" sibTransId="{FD6D14E9-7FA5-4CF6-B68F-2DCF4C3339E3}"/>
    <dgm:cxn modelId="{22936DB3-B51F-4B72-9687-0AAD7653EBCE}" srcId="{9E9BAD90-F4F6-4207-8BBE-D37BB507AD51}" destId="{635EB7B8-2AE2-49E8-A8F7-CC68EAD1A838}" srcOrd="3" destOrd="0" parTransId="{2F754049-53B8-49C9-A841-1F3258F987F2}" sibTransId="{C834D028-455D-4D7D-B960-C03362D39D87}"/>
    <dgm:cxn modelId="{629A06B8-FD59-4E12-9670-32ED3CFB7A5E}" type="presOf" srcId="{9BF9E820-0A25-4FB2-B061-39EBB402B957}" destId="{85E8B2CC-44D0-466C-B473-A0ACC3EB3D8F}" srcOrd="0" destOrd="0" presId="urn:microsoft.com/office/officeart/2005/8/layout/hList1"/>
    <dgm:cxn modelId="{966DC3C3-622A-4A0B-A964-1E370071D20F}" type="presOf" srcId="{24DBD750-0032-462A-86DD-DF4809BF8BE6}" destId="{FC2360D0-3752-45EB-B83F-ACF99647C2FD}" srcOrd="0" destOrd="5" presId="urn:microsoft.com/office/officeart/2005/8/layout/hList1"/>
    <dgm:cxn modelId="{022B1BC6-7104-4C49-BD24-21B677727033}" type="presOf" srcId="{87C7F74C-BBB4-4ADB-8AEC-5365D287D2FC}" destId="{FC2360D0-3752-45EB-B83F-ACF99647C2FD}" srcOrd="0" destOrd="0" presId="urn:microsoft.com/office/officeart/2005/8/layout/hList1"/>
    <dgm:cxn modelId="{B64D40C6-116A-445F-AD4C-E8E19B630FC5}" srcId="{9E9BAD90-F4F6-4207-8BBE-D37BB507AD51}" destId="{41C9E757-79BE-4503-823F-4A44959798F6}" srcOrd="2" destOrd="0" parTransId="{7BE976AD-A0B4-43DD-ACD9-F02E725DACF4}" sibTransId="{6EF42791-99F1-418E-8EC5-0680B2C12B8F}"/>
    <dgm:cxn modelId="{EEA4E3D5-84E6-4B80-85B3-BA1F0DAE6F93}" type="presOf" srcId="{D50CDB29-BCAA-49D2-A996-901FA7701E2E}" destId="{BB1D5DE9-BFCE-4060-94E5-680422BB05F5}" srcOrd="0" destOrd="4" presId="urn:microsoft.com/office/officeart/2005/8/layout/hList1"/>
    <dgm:cxn modelId="{F53CD8D6-4B01-490B-B21B-485A8200576B}" srcId="{9C7627C2-F20C-4659-8B78-2907766E9AF4}" destId="{631BEEA9-B32C-46E5-A0BE-7D8AD30663FE}" srcOrd="3" destOrd="0" parTransId="{75B6CCE8-F61B-4F4F-B824-74F3D8246F48}" sibTransId="{91F369A0-3A14-4CC6-A68D-BC2102C7FB9B}"/>
    <dgm:cxn modelId="{2FE7BCD8-4F41-470C-B8D2-AEB733C3E584}" srcId="{9C7627C2-F20C-4659-8B78-2907766E9AF4}" destId="{F53F7BAF-F9B2-43F5-8F4A-22B60EF6EA9D}" srcOrd="2" destOrd="0" parTransId="{A39B432E-5A6B-412D-977A-7D19BBDC1466}" sibTransId="{B9B92B4F-130B-4FC8-80ED-444C51E1465C}"/>
    <dgm:cxn modelId="{47BDC9DB-645D-4ACF-9831-6CD3E750FB90}" srcId="{9C7627C2-F20C-4659-8B78-2907766E9AF4}" destId="{34B8DFE5-D1BB-42B1-BDA7-EB7448497963}" srcOrd="1" destOrd="0" parTransId="{445B38EA-F957-4E20-8A55-F9EC971EF7C1}" sibTransId="{E727BE21-BF66-40C1-A2CE-3BE33C097A54}"/>
    <dgm:cxn modelId="{AC3D1BE4-51F0-419D-BC84-7558C043FCD1}" srcId="{7E4A9443-2C68-4275-9987-749B422D2F06}" destId="{1FF6A50B-577D-4B93-B986-6119A010D1BD}" srcOrd="2" destOrd="0" parTransId="{2B9884B5-19F2-490D-AAA5-2457991F894B}" sibTransId="{6F527260-5473-4223-B945-7EA512FA5B43}"/>
    <dgm:cxn modelId="{3C9503EE-678E-4E97-A73D-DDFD8A163CB3}" type="presOf" srcId="{9C97592C-08F1-45E5-859C-F6200E9EC87E}" destId="{BB1D5DE9-BFCE-4060-94E5-680422BB05F5}" srcOrd="0" destOrd="7" presId="urn:microsoft.com/office/officeart/2005/8/layout/hList1"/>
    <dgm:cxn modelId="{E06882F1-3C8D-40D8-93FE-A26C53499D7C}" srcId="{9BF9E820-0A25-4FB2-B061-39EBB402B957}" destId="{C4956566-89D2-4EEF-A7A2-EAF7FCBD3B54}" srcOrd="2" destOrd="0" parTransId="{12455918-C0D5-4C65-8F56-9BAA3F8A424F}" sibTransId="{FED2B83C-3221-49FE-B9AA-1EFE42AFF308}"/>
    <dgm:cxn modelId="{692C20FA-9570-4C20-AB20-E18A2DC07775}" srcId="{C4956566-89D2-4EEF-A7A2-EAF7FCBD3B54}" destId="{5355B045-4665-4E12-A8DE-AB4C624A7FBB}" srcOrd="4" destOrd="0" parTransId="{8DFA57D5-560E-4CEB-98B7-4F883A10E80D}" sibTransId="{3EF497F7-2170-49B9-A4F9-A91C01CF799D}"/>
    <dgm:cxn modelId="{CB0E51FB-FF97-4814-98A5-E1F91A21835A}" srcId="{7E4A9443-2C68-4275-9987-749B422D2F06}" destId="{B641D152-8D73-4D6E-B862-F99E4FA13583}" srcOrd="1" destOrd="0" parTransId="{175367A8-47F9-43C2-A49B-384D3A2DD222}" sibTransId="{0CDF4834-3460-4E24-93D5-A4939F01B96D}"/>
    <dgm:cxn modelId="{2CDD41E1-9F96-413C-919B-EEAD96EFC955}" type="presParOf" srcId="{85E8B2CC-44D0-466C-B473-A0ACC3EB3D8F}" destId="{1E7E638B-622E-464A-8EEC-0D8C4D092CD9}" srcOrd="0" destOrd="0" presId="urn:microsoft.com/office/officeart/2005/8/layout/hList1"/>
    <dgm:cxn modelId="{C7D7249C-8457-47D7-8750-1F5B4A7063F2}" type="presParOf" srcId="{1E7E638B-622E-464A-8EEC-0D8C4D092CD9}" destId="{E2A844F2-7415-430F-98C3-E4AE49AFAAFC}" srcOrd="0" destOrd="0" presId="urn:microsoft.com/office/officeart/2005/8/layout/hList1"/>
    <dgm:cxn modelId="{DE82F770-DD77-4AE8-BB03-314B08B850A3}" type="presParOf" srcId="{1E7E638B-622E-464A-8EEC-0D8C4D092CD9}" destId="{FC2360D0-3752-45EB-B83F-ACF99647C2FD}" srcOrd="1" destOrd="0" presId="urn:microsoft.com/office/officeart/2005/8/layout/hList1"/>
    <dgm:cxn modelId="{72DA9D09-2D44-4092-B9FE-4C1D3D024A16}" type="presParOf" srcId="{85E8B2CC-44D0-466C-B473-A0ACC3EB3D8F}" destId="{DA7706E8-B2DA-449E-8627-76054F078074}" srcOrd="1" destOrd="0" presId="urn:microsoft.com/office/officeart/2005/8/layout/hList1"/>
    <dgm:cxn modelId="{BFDD0945-BE56-4A26-8104-65D238710510}" type="presParOf" srcId="{85E8B2CC-44D0-466C-B473-A0ACC3EB3D8F}" destId="{6A2AC8B4-1CBA-4221-B622-E57A647E6EE6}" srcOrd="2" destOrd="0" presId="urn:microsoft.com/office/officeart/2005/8/layout/hList1"/>
    <dgm:cxn modelId="{B4DF334E-AD29-4F9F-B071-EE7F7B88420A}" type="presParOf" srcId="{6A2AC8B4-1CBA-4221-B622-E57A647E6EE6}" destId="{08536395-1F57-4319-84EC-B74993F5EBB5}" srcOrd="0" destOrd="0" presId="urn:microsoft.com/office/officeart/2005/8/layout/hList1"/>
    <dgm:cxn modelId="{FB7291B8-1373-4865-8C73-2234CE2C3F32}" type="presParOf" srcId="{6A2AC8B4-1CBA-4221-B622-E57A647E6EE6}" destId="{BB1D5DE9-BFCE-4060-94E5-680422BB05F5}" srcOrd="1" destOrd="0" presId="urn:microsoft.com/office/officeart/2005/8/layout/hList1"/>
    <dgm:cxn modelId="{9AEADE01-2F8D-4A70-8822-C74F16117116}" type="presParOf" srcId="{85E8B2CC-44D0-466C-B473-A0ACC3EB3D8F}" destId="{0C82B882-4416-4987-A589-B438A4EDC900}" srcOrd="3" destOrd="0" presId="urn:microsoft.com/office/officeart/2005/8/layout/hList1"/>
    <dgm:cxn modelId="{B2CAF1BA-7B00-4116-8B3A-E8328AF18A8D}" type="presParOf" srcId="{85E8B2CC-44D0-466C-B473-A0ACC3EB3D8F}" destId="{03F2DA4D-AF53-428E-A808-4D405D18F16F}" srcOrd="4" destOrd="0" presId="urn:microsoft.com/office/officeart/2005/8/layout/hList1"/>
    <dgm:cxn modelId="{AE1417D9-4E74-4AC0-9BBA-857D7CDAE11C}" type="presParOf" srcId="{03F2DA4D-AF53-428E-A808-4D405D18F16F}" destId="{E0593BB6-C1AB-4A47-9D13-31796F679C74}" srcOrd="0" destOrd="0" presId="urn:microsoft.com/office/officeart/2005/8/layout/hList1"/>
    <dgm:cxn modelId="{11ADA18A-6E6B-4C75-9B9F-00FB8D04D517}" type="presParOf" srcId="{03F2DA4D-AF53-428E-A808-4D405D18F16F}" destId="{AF872F43-D21B-4A21-96BE-50379489BF83}" srcOrd="1" destOrd="0" presId="urn:microsoft.com/office/officeart/2005/8/layout/hList1"/>
    <dgm:cxn modelId="{77753B7F-0933-4749-84C8-D33BD7B67E32}" type="presParOf" srcId="{85E8B2CC-44D0-466C-B473-A0ACC3EB3D8F}" destId="{4F167479-6C28-4385-BD89-B114B8C2EA35}" srcOrd="5" destOrd="0" presId="urn:microsoft.com/office/officeart/2005/8/layout/hList1"/>
    <dgm:cxn modelId="{3BA6B0B7-7B36-4029-BCE8-56D31B4670FB}" type="presParOf" srcId="{85E8B2CC-44D0-466C-B473-A0ACC3EB3D8F}" destId="{7077009C-EC5C-4514-9CFD-302FBD4C4561}" srcOrd="6" destOrd="0" presId="urn:microsoft.com/office/officeart/2005/8/layout/hList1"/>
    <dgm:cxn modelId="{317AF0A8-847C-411D-9167-7765696AC19A}" type="presParOf" srcId="{7077009C-EC5C-4514-9CFD-302FBD4C4561}" destId="{3336D5E2-E716-4832-AC69-6025580E6F07}" srcOrd="0" destOrd="0" presId="urn:microsoft.com/office/officeart/2005/8/layout/hList1"/>
    <dgm:cxn modelId="{76B627E0-0405-4EA1-A36E-0B16DBBB28ED}" type="presParOf" srcId="{7077009C-EC5C-4514-9CFD-302FBD4C4561}" destId="{77B7514C-97B9-4CB6-9144-57F6277C06FF}" srcOrd="1" destOrd="0" presId="urn:microsoft.com/office/officeart/2005/8/layout/hList1"/>
  </dgm:cxnLst>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32BE1-4227-44B1-B372-692E6E366A02}">
      <dsp:nvSpPr>
        <dsp:cNvPr id="0" name=""/>
        <dsp:cNvSpPr/>
      </dsp:nvSpPr>
      <dsp:spPr>
        <a:xfrm>
          <a:off x="3529473" y="178710"/>
          <a:ext cx="3282056" cy="2133337"/>
        </a:xfrm>
        <a:prstGeom prst="roundRect">
          <a:avLst/>
        </a:prstGeom>
        <a:solidFill>
          <a:srgbClr val="070A8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n-US" sz="3500" kern="1200" dirty="0">
              <a:latin typeface="Times New Roman" panose="02020603050405020304" pitchFamily="18" charset="0"/>
              <a:cs typeface="Times New Roman" panose="02020603050405020304" pitchFamily="18" charset="0"/>
            </a:rPr>
            <a:t>Experiencing Comfort</a:t>
          </a:r>
        </a:p>
      </dsp:txBody>
      <dsp:txXfrm>
        <a:off x="3633614" y="282851"/>
        <a:ext cx="3073774" cy="1925055"/>
      </dsp:txXfrm>
    </dsp:sp>
    <dsp:sp modelId="{B8E9C5B9-68DA-4241-AE4F-93E0B34C4E50}">
      <dsp:nvSpPr>
        <dsp:cNvPr id="0" name=""/>
        <dsp:cNvSpPr/>
      </dsp:nvSpPr>
      <dsp:spPr>
        <a:xfrm>
          <a:off x="1642889" y="1245378"/>
          <a:ext cx="7055224" cy="7055224"/>
        </a:xfrm>
        <a:custGeom>
          <a:avLst/>
          <a:gdLst/>
          <a:ahLst/>
          <a:cxnLst/>
          <a:rect l="0" t="0" r="0" b="0"/>
          <a:pathLst>
            <a:path>
              <a:moveTo>
                <a:pt x="5192329" y="417505"/>
              </a:moveTo>
              <a:arcTo wR="3527612" hR="3527612" stAng="17889504" swAng="2628339"/>
            </a:path>
          </a:pathLst>
        </a:custGeom>
        <a:noFill/>
        <a:ln w="9525" cap="flat" cmpd="sng" algn="ctr">
          <a:solidFill>
            <a:srgbClr val="070A8B"/>
          </a:solidFill>
          <a:prstDash val="solid"/>
        </a:ln>
        <a:effectLst/>
      </dsp:spPr>
      <dsp:style>
        <a:lnRef idx="1">
          <a:scrgbClr r="0" g="0" b="0"/>
        </a:lnRef>
        <a:fillRef idx="0">
          <a:scrgbClr r="0" g="0" b="0"/>
        </a:fillRef>
        <a:effectRef idx="0">
          <a:scrgbClr r="0" g="0" b="0"/>
        </a:effectRef>
        <a:fontRef idx="minor"/>
      </dsp:style>
    </dsp:sp>
    <dsp:sp modelId="{87A97FDC-F997-41D5-84A1-76BC5AEEA073}">
      <dsp:nvSpPr>
        <dsp:cNvPr id="0" name=""/>
        <dsp:cNvSpPr/>
      </dsp:nvSpPr>
      <dsp:spPr>
        <a:xfrm>
          <a:off x="7057085" y="3706322"/>
          <a:ext cx="3282056" cy="2133337"/>
        </a:xfrm>
        <a:prstGeom prst="roundRect">
          <a:avLst/>
        </a:prstGeom>
        <a:solidFill>
          <a:srgbClr val="686BF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n-US" sz="3500" kern="1200" dirty="0">
              <a:solidFill>
                <a:schemeClr val="tx1"/>
              </a:solidFill>
              <a:latin typeface="Times New Roman" panose="02020603050405020304" pitchFamily="18" charset="0"/>
              <a:cs typeface="Times New Roman" panose="02020603050405020304" pitchFamily="18" charset="0"/>
            </a:rPr>
            <a:t>Experiencing Dignity &amp; Respect</a:t>
          </a:r>
        </a:p>
      </dsp:txBody>
      <dsp:txXfrm>
        <a:off x="7161226" y="3810463"/>
        <a:ext cx="3073774" cy="1925055"/>
      </dsp:txXfrm>
    </dsp:sp>
    <dsp:sp modelId="{EB43071F-F752-4FB6-A3AA-34FFDF17E800}">
      <dsp:nvSpPr>
        <dsp:cNvPr id="0" name=""/>
        <dsp:cNvSpPr/>
      </dsp:nvSpPr>
      <dsp:spPr>
        <a:xfrm>
          <a:off x="1642889" y="1245378"/>
          <a:ext cx="7055224" cy="7055224"/>
        </a:xfrm>
        <a:custGeom>
          <a:avLst/>
          <a:gdLst/>
          <a:ahLst/>
          <a:cxnLst/>
          <a:rect l="0" t="0" r="0" b="0"/>
          <a:pathLst>
            <a:path>
              <a:moveTo>
                <a:pt x="6881885" y="4619809"/>
              </a:moveTo>
              <a:arcTo wR="3527612" hR="3527612" stAng="1082157" swAng="2628339"/>
            </a:path>
          </a:pathLst>
        </a:custGeom>
        <a:noFill/>
        <a:ln w="9525" cap="flat" cmpd="sng" algn="ctr">
          <a:solidFill>
            <a:srgbClr val="6367F7"/>
          </a:solidFill>
          <a:prstDash val="solid"/>
        </a:ln>
        <a:effectLst/>
      </dsp:spPr>
      <dsp:style>
        <a:lnRef idx="1">
          <a:scrgbClr r="0" g="0" b="0"/>
        </a:lnRef>
        <a:fillRef idx="0">
          <a:scrgbClr r="0" g="0" b="0"/>
        </a:fillRef>
        <a:effectRef idx="0">
          <a:scrgbClr r="0" g="0" b="0"/>
        </a:effectRef>
        <a:fontRef idx="minor"/>
      </dsp:style>
    </dsp:sp>
    <dsp:sp modelId="{E57B0918-39EA-4BB6-82BF-E0D198BF03D3}">
      <dsp:nvSpPr>
        <dsp:cNvPr id="0" name=""/>
        <dsp:cNvSpPr/>
      </dsp:nvSpPr>
      <dsp:spPr>
        <a:xfrm>
          <a:off x="3529473" y="7233934"/>
          <a:ext cx="3282056" cy="2133337"/>
        </a:xfrm>
        <a:prstGeom prst="roundRect">
          <a:avLst/>
        </a:prstGeom>
        <a:solidFill>
          <a:srgbClr val="FED4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n-US" sz="3500" kern="1200" dirty="0">
              <a:solidFill>
                <a:schemeClr val="tx1"/>
              </a:solidFill>
              <a:latin typeface="Times New Roman" panose="02020603050405020304" pitchFamily="18" charset="0"/>
              <a:cs typeface="Times New Roman" panose="02020603050405020304" pitchFamily="18" charset="0"/>
            </a:rPr>
            <a:t>Experiencing Support</a:t>
          </a:r>
        </a:p>
      </dsp:txBody>
      <dsp:txXfrm>
        <a:off x="3633614" y="7338075"/>
        <a:ext cx="3073774" cy="1925055"/>
      </dsp:txXfrm>
    </dsp:sp>
    <dsp:sp modelId="{A10FD44E-5C12-45C1-B2EC-F15CB5BD9A4F}">
      <dsp:nvSpPr>
        <dsp:cNvPr id="0" name=""/>
        <dsp:cNvSpPr/>
      </dsp:nvSpPr>
      <dsp:spPr>
        <a:xfrm>
          <a:off x="1642889" y="1245378"/>
          <a:ext cx="7055224" cy="7055224"/>
        </a:xfrm>
        <a:custGeom>
          <a:avLst/>
          <a:gdLst/>
          <a:ahLst/>
          <a:cxnLst/>
          <a:rect l="0" t="0" r="0" b="0"/>
          <a:pathLst>
            <a:path>
              <a:moveTo>
                <a:pt x="1862894" y="6637718"/>
              </a:moveTo>
              <a:arcTo wR="3527612" hR="3527612" stAng="7089504" swAng="2628339"/>
            </a:path>
          </a:pathLst>
        </a:custGeom>
        <a:noFill/>
        <a:ln w="9525" cap="flat" cmpd="sng" algn="ctr">
          <a:solidFill>
            <a:srgbClr val="FED400"/>
          </a:solidFill>
          <a:prstDash val="solid"/>
        </a:ln>
        <a:effectLst/>
      </dsp:spPr>
      <dsp:style>
        <a:lnRef idx="1">
          <a:scrgbClr r="0" g="0" b="0"/>
        </a:lnRef>
        <a:fillRef idx="0">
          <a:scrgbClr r="0" g="0" b="0"/>
        </a:fillRef>
        <a:effectRef idx="0">
          <a:scrgbClr r="0" g="0" b="0"/>
        </a:effectRef>
        <a:fontRef idx="minor"/>
      </dsp:style>
    </dsp:sp>
    <dsp:sp modelId="{FC22FD51-96DE-46BB-B81A-3A487306BCE9}">
      <dsp:nvSpPr>
        <dsp:cNvPr id="0" name=""/>
        <dsp:cNvSpPr/>
      </dsp:nvSpPr>
      <dsp:spPr>
        <a:xfrm>
          <a:off x="1861" y="3706322"/>
          <a:ext cx="3282056" cy="2133337"/>
        </a:xfrm>
        <a:prstGeom prst="roundRect">
          <a:avLst/>
        </a:prstGeom>
        <a:solidFill>
          <a:srgbClr val="FFEE9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0">
            <a:lnSpc>
              <a:spcPct val="90000"/>
            </a:lnSpc>
            <a:spcBef>
              <a:spcPct val="0"/>
            </a:spcBef>
            <a:spcAft>
              <a:spcPct val="35000"/>
            </a:spcAft>
            <a:buNone/>
          </a:pPr>
          <a:r>
            <a:rPr lang="en-US" sz="3500" kern="1200" dirty="0">
              <a:solidFill>
                <a:schemeClr val="tx1"/>
              </a:solidFill>
              <a:latin typeface="Times New Roman" panose="02020603050405020304" pitchFamily="18" charset="0"/>
              <a:cs typeface="Times New Roman" panose="02020603050405020304" pitchFamily="18" charset="0"/>
            </a:rPr>
            <a:t>Experiencing Connectedness </a:t>
          </a:r>
        </a:p>
      </dsp:txBody>
      <dsp:txXfrm>
        <a:off x="106002" y="3810463"/>
        <a:ext cx="3073774" cy="1925055"/>
      </dsp:txXfrm>
    </dsp:sp>
    <dsp:sp modelId="{0D8BEF9B-B63C-46CA-9C53-FB60069B3C91}">
      <dsp:nvSpPr>
        <dsp:cNvPr id="0" name=""/>
        <dsp:cNvSpPr/>
      </dsp:nvSpPr>
      <dsp:spPr>
        <a:xfrm>
          <a:off x="1642889" y="1245378"/>
          <a:ext cx="7055224" cy="7055224"/>
        </a:xfrm>
        <a:custGeom>
          <a:avLst/>
          <a:gdLst/>
          <a:ahLst/>
          <a:cxnLst/>
          <a:rect l="0" t="0" r="0" b="0"/>
          <a:pathLst>
            <a:path>
              <a:moveTo>
                <a:pt x="173338" y="2435414"/>
              </a:moveTo>
              <a:arcTo wR="3527612" hR="3527612" stAng="11882157" swAng="2628339"/>
            </a:path>
          </a:pathLst>
        </a:custGeom>
        <a:noFill/>
        <a:ln w="9525" cap="flat" cmpd="sng" algn="ctr">
          <a:solidFill>
            <a:srgbClr val="FFEE97"/>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844F2-7415-430F-98C3-E4AE49AFAAFC}">
      <dsp:nvSpPr>
        <dsp:cNvPr id="0" name=""/>
        <dsp:cNvSpPr/>
      </dsp:nvSpPr>
      <dsp:spPr>
        <a:xfrm>
          <a:off x="7692" y="1125"/>
          <a:ext cx="4625762" cy="1672350"/>
        </a:xfrm>
        <a:prstGeom prst="rect">
          <a:avLst/>
        </a:prstGeom>
        <a:solidFill>
          <a:srgbClr val="6367F7"/>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chemeClr val="tx1"/>
              </a:solidFill>
              <a:latin typeface="Times New Roman" panose="02020603050405020304" pitchFamily="18" charset="0"/>
              <a:cs typeface="Times New Roman" panose="02020603050405020304" pitchFamily="18" charset="0"/>
            </a:rPr>
            <a:t>Principles of Palliative and EOL Care</a:t>
          </a:r>
        </a:p>
      </dsp:txBody>
      <dsp:txXfrm>
        <a:off x="7692" y="1125"/>
        <a:ext cx="4625762" cy="1672350"/>
      </dsp:txXfrm>
    </dsp:sp>
    <dsp:sp modelId="{FC2360D0-3752-45EB-B83F-ACF99647C2FD}">
      <dsp:nvSpPr>
        <dsp:cNvPr id="0" name=""/>
        <dsp:cNvSpPr/>
      </dsp:nvSpPr>
      <dsp:spPr>
        <a:xfrm>
          <a:off x="7692" y="1673476"/>
          <a:ext cx="4625762" cy="5929199"/>
        </a:xfrm>
        <a:prstGeom prst="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A brief history of death &amp; dying</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Dying in America</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History of Palliative and Hospice Care</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Grief &amp; Bereavement</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End-of-life decision making</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Key Concepts in EOL Care</a:t>
          </a:r>
        </a:p>
      </dsp:txBody>
      <dsp:txXfrm>
        <a:off x="7692" y="1673476"/>
        <a:ext cx="4625762" cy="5929199"/>
      </dsp:txXfrm>
    </dsp:sp>
    <dsp:sp modelId="{08536395-1F57-4319-84EC-B74993F5EBB5}">
      <dsp:nvSpPr>
        <dsp:cNvPr id="0" name=""/>
        <dsp:cNvSpPr/>
      </dsp:nvSpPr>
      <dsp:spPr>
        <a:xfrm>
          <a:off x="5281062" y="1125"/>
          <a:ext cx="4625762" cy="1672350"/>
        </a:xfrm>
        <a:prstGeom prst="rect">
          <a:avLst/>
        </a:prstGeom>
        <a:solidFill>
          <a:srgbClr val="070A8B"/>
        </a:solidFill>
        <a:ln w="25400" cap="flat" cmpd="sng" algn="ctr">
          <a:no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Pain &amp; Symptom Management</a:t>
          </a:r>
        </a:p>
      </dsp:txBody>
      <dsp:txXfrm>
        <a:off x="5281062" y="1125"/>
        <a:ext cx="4625762" cy="1672350"/>
      </dsp:txXfrm>
    </dsp:sp>
    <dsp:sp modelId="{BB1D5DE9-BFCE-4060-94E5-680422BB05F5}">
      <dsp:nvSpPr>
        <dsp:cNvPr id="0" name=""/>
        <dsp:cNvSpPr/>
      </dsp:nvSpPr>
      <dsp:spPr>
        <a:xfrm>
          <a:off x="5281062" y="1673476"/>
          <a:ext cx="4625762" cy="5929199"/>
        </a:xfrm>
        <a:prstGeom prst="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Pain</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Pain Assessment</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Pain Management</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Anxiety </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Nausea &amp; Vomiting</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Dyspnea</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Thirst</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Constipation</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Measurement and Evaluation Tools</a:t>
          </a:r>
        </a:p>
      </dsp:txBody>
      <dsp:txXfrm>
        <a:off x="5281062" y="1673476"/>
        <a:ext cx="4625762" cy="5929199"/>
      </dsp:txXfrm>
    </dsp:sp>
    <dsp:sp modelId="{E0593BB6-C1AB-4A47-9D13-31796F679C74}">
      <dsp:nvSpPr>
        <dsp:cNvPr id="0" name=""/>
        <dsp:cNvSpPr/>
      </dsp:nvSpPr>
      <dsp:spPr>
        <a:xfrm>
          <a:off x="10554432" y="1125"/>
          <a:ext cx="4625762" cy="1672350"/>
        </a:xfrm>
        <a:prstGeom prst="rect">
          <a:avLst/>
        </a:prstGeom>
        <a:solidFill>
          <a:srgbClr val="FED400"/>
        </a:solidFill>
        <a:ln w="25400" cap="flat" cmpd="sng" algn="ctr">
          <a:no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chemeClr val="tx1"/>
              </a:solidFill>
              <a:latin typeface="Times New Roman" panose="02020603050405020304" pitchFamily="18" charset="0"/>
              <a:cs typeface="Times New Roman" panose="02020603050405020304" pitchFamily="18" charset="0"/>
            </a:rPr>
            <a:t>EOL Communication &amp; Collaboration</a:t>
          </a:r>
        </a:p>
      </dsp:txBody>
      <dsp:txXfrm>
        <a:off x="10554432" y="1125"/>
        <a:ext cx="4625762" cy="1672350"/>
      </dsp:txXfrm>
    </dsp:sp>
    <dsp:sp modelId="{AF872F43-D21B-4A21-96BE-50379489BF83}">
      <dsp:nvSpPr>
        <dsp:cNvPr id="0" name=""/>
        <dsp:cNvSpPr/>
      </dsp:nvSpPr>
      <dsp:spPr>
        <a:xfrm>
          <a:off x="10554432" y="1673476"/>
          <a:ext cx="4625762" cy="5929199"/>
        </a:xfrm>
        <a:prstGeom prst="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Communication with Patients</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Communication with Families</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Communication with Providers</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The Medicare Hospice Benefit</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Palliative Care</a:t>
          </a:r>
        </a:p>
      </dsp:txBody>
      <dsp:txXfrm>
        <a:off x="10554432" y="1673476"/>
        <a:ext cx="4625762" cy="5929199"/>
      </dsp:txXfrm>
    </dsp:sp>
    <dsp:sp modelId="{3336D5E2-E716-4832-AC69-6025580E6F07}">
      <dsp:nvSpPr>
        <dsp:cNvPr id="0" name=""/>
        <dsp:cNvSpPr/>
      </dsp:nvSpPr>
      <dsp:spPr>
        <a:xfrm>
          <a:off x="15827802" y="1125"/>
          <a:ext cx="4625762" cy="1672350"/>
        </a:xfrm>
        <a:prstGeom prst="rect">
          <a:avLst/>
        </a:prstGeom>
        <a:solidFill>
          <a:srgbClr val="FFEE97"/>
        </a:solidFill>
        <a:ln w="25400" cap="flat" cmpd="sng" algn="ctr">
          <a:no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dirty="0">
              <a:solidFill>
                <a:schemeClr val="tx1"/>
              </a:solidFill>
              <a:latin typeface="Times New Roman" panose="02020603050405020304" pitchFamily="18" charset="0"/>
              <a:cs typeface="Times New Roman" panose="02020603050405020304" pitchFamily="18" charset="0"/>
            </a:rPr>
            <a:t>Social, Spiritual, and Cultural Concepts at EOL</a:t>
          </a:r>
        </a:p>
      </dsp:txBody>
      <dsp:txXfrm>
        <a:off x="15827802" y="1125"/>
        <a:ext cx="4625762" cy="1672350"/>
      </dsp:txXfrm>
    </dsp:sp>
    <dsp:sp modelId="{77B7514C-97B9-4CB6-9144-57F6277C06FF}">
      <dsp:nvSpPr>
        <dsp:cNvPr id="0" name=""/>
        <dsp:cNvSpPr/>
      </dsp:nvSpPr>
      <dsp:spPr>
        <a:xfrm>
          <a:off x="15827802" y="1673476"/>
          <a:ext cx="4625762" cy="5929199"/>
        </a:xfrm>
        <a:prstGeom prst="rect">
          <a:avLst/>
        </a:prstGeom>
        <a:solidFill>
          <a:schemeClr val="accent1">
            <a:lumMod val="20000"/>
            <a:lumOff val="8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Social Connectedness</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Cultural Congruence</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Spiritual Care</a:t>
          </a:r>
        </a:p>
        <a:p>
          <a:pPr marL="285750" lvl="1" indent="-285750" algn="l" defTabSz="1600200">
            <a:lnSpc>
              <a:spcPct val="90000"/>
            </a:lnSpc>
            <a:spcBef>
              <a:spcPct val="0"/>
            </a:spcBef>
            <a:spcAft>
              <a:spcPct val="15000"/>
            </a:spcAft>
            <a:buChar char="•"/>
          </a:pPr>
          <a:r>
            <a:rPr lang="en-US" sz="3600" kern="1200" dirty="0">
              <a:latin typeface="Times New Roman" panose="02020603050405020304" pitchFamily="18" charset="0"/>
              <a:cs typeface="Times New Roman" panose="02020603050405020304" pitchFamily="18" charset="0"/>
            </a:rPr>
            <a:t>Legacy Building</a:t>
          </a:r>
        </a:p>
        <a:p>
          <a:pPr marL="285750" lvl="1" indent="-285750" algn="l" defTabSz="1600200">
            <a:lnSpc>
              <a:spcPct val="90000"/>
            </a:lnSpc>
            <a:spcBef>
              <a:spcPct val="0"/>
            </a:spcBef>
            <a:spcAft>
              <a:spcPct val="15000"/>
            </a:spcAft>
            <a:buChar char="•"/>
          </a:pPr>
          <a:endParaRPr lang="en-US" sz="3600" kern="1200" dirty="0">
            <a:latin typeface="Times New Roman" panose="02020603050405020304" pitchFamily="18" charset="0"/>
            <a:cs typeface="Times New Roman" panose="02020603050405020304" pitchFamily="18" charset="0"/>
          </a:endParaRPr>
        </a:p>
      </dsp:txBody>
      <dsp:txXfrm>
        <a:off x="15827802" y="1673476"/>
        <a:ext cx="4625762" cy="5929199"/>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3654" indent="0" algn="ctr">
              <a:buNone/>
              <a:defRPr>
                <a:solidFill>
                  <a:schemeClr val="tx1">
                    <a:tint val="75000"/>
                  </a:schemeClr>
                </a:solidFill>
              </a:defRPr>
            </a:lvl2pPr>
            <a:lvl3pPr marL="4387310" indent="0" algn="ctr">
              <a:buNone/>
              <a:defRPr>
                <a:solidFill>
                  <a:schemeClr val="tx1">
                    <a:tint val="75000"/>
                  </a:schemeClr>
                </a:solidFill>
              </a:defRPr>
            </a:lvl3pPr>
            <a:lvl4pPr marL="6580962" indent="0" algn="ctr">
              <a:buNone/>
              <a:defRPr>
                <a:solidFill>
                  <a:schemeClr val="tx1">
                    <a:tint val="75000"/>
                  </a:schemeClr>
                </a:solidFill>
              </a:defRPr>
            </a:lvl4pPr>
            <a:lvl5pPr marL="8774617" indent="0" algn="ctr">
              <a:buNone/>
              <a:defRPr>
                <a:solidFill>
                  <a:schemeClr val="tx1">
                    <a:tint val="75000"/>
                  </a:schemeClr>
                </a:solidFill>
              </a:defRPr>
            </a:lvl5pPr>
            <a:lvl6pPr marL="10968276" indent="0" algn="ctr">
              <a:buNone/>
              <a:defRPr>
                <a:solidFill>
                  <a:schemeClr val="tx1">
                    <a:tint val="75000"/>
                  </a:schemeClr>
                </a:solidFill>
              </a:defRPr>
            </a:lvl6pPr>
            <a:lvl7pPr marL="13161928" indent="0" algn="ctr">
              <a:buNone/>
              <a:defRPr>
                <a:solidFill>
                  <a:schemeClr val="tx1">
                    <a:tint val="75000"/>
                  </a:schemeClr>
                </a:solidFill>
              </a:defRPr>
            </a:lvl7pPr>
            <a:lvl8pPr marL="15355582" indent="0" algn="ctr">
              <a:buNone/>
              <a:defRPr>
                <a:solidFill>
                  <a:schemeClr val="tx1">
                    <a:tint val="75000"/>
                  </a:schemeClr>
                </a:solidFill>
              </a:defRPr>
            </a:lvl8pPr>
            <a:lvl9pPr marL="1754923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21A9666-5D4E-214C-ACB8-E25F5BD2AC6D}" type="datetimeFigureOut">
              <a:rPr lang="en-US" smtClean="0"/>
              <a:pPr/>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1A9666-5D4E-214C-ACB8-E25F5BD2AC6D}" type="datetimeFigureOut">
              <a:rPr lang="en-US" smtClean="0"/>
              <a:pPr/>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0017506" y="3512831"/>
            <a:ext cx="43449240" cy="7490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54547" y="3512831"/>
            <a:ext cx="129631442" cy="7490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1A9666-5D4E-214C-ACB8-E25F5BD2AC6D}" type="datetimeFigureOut">
              <a:rPr lang="en-US" smtClean="0"/>
              <a:pPr/>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1A9666-5D4E-214C-ACB8-E25F5BD2AC6D}" type="datetimeFigureOut">
              <a:rPr lang="en-US" smtClean="0"/>
              <a:pPr/>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7"/>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33"/>
            <a:ext cx="37307520" cy="7200898"/>
          </a:xfrm>
        </p:spPr>
        <p:txBody>
          <a:bodyPr anchor="b"/>
          <a:lstStyle>
            <a:lvl1pPr marL="0" indent="0">
              <a:buNone/>
              <a:defRPr sz="9600">
                <a:solidFill>
                  <a:schemeClr val="tx1">
                    <a:tint val="75000"/>
                  </a:schemeClr>
                </a:solidFill>
              </a:defRPr>
            </a:lvl1pPr>
            <a:lvl2pPr marL="2193654" indent="0">
              <a:buNone/>
              <a:defRPr sz="8600">
                <a:solidFill>
                  <a:schemeClr val="tx1">
                    <a:tint val="75000"/>
                  </a:schemeClr>
                </a:solidFill>
              </a:defRPr>
            </a:lvl2pPr>
            <a:lvl3pPr marL="4387310" indent="0">
              <a:buNone/>
              <a:defRPr sz="7700">
                <a:solidFill>
                  <a:schemeClr val="tx1">
                    <a:tint val="75000"/>
                  </a:schemeClr>
                </a:solidFill>
              </a:defRPr>
            </a:lvl3pPr>
            <a:lvl4pPr marL="6580962" indent="0">
              <a:buNone/>
              <a:defRPr sz="6700">
                <a:solidFill>
                  <a:schemeClr val="tx1">
                    <a:tint val="75000"/>
                  </a:schemeClr>
                </a:solidFill>
              </a:defRPr>
            </a:lvl4pPr>
            <a:lvl5pPr marL="8774617" indent="0">
              <a:buNone/>
              <a:defRPr sz="6700">
                <a:solidFill>
                  <a:schemeClr val="tx1">
                    <a:tint val="75000"/>
                  </a:schemeClr>
                </a:solidFill>
              </a:defRPr>
            </a:lvl5pPr>
            <a:lvl6pPr marL="10968276" indent="0">
              <a:buNone/>
              <a:defRPr sz="6700">
                <a:solidFill>
                  <a:schemeClr val="tx1">
                    <a:tint val="75000"/>
                  </a:schemeClr>
                </a:solidFill>
              </a:defRPr>
            </a:lvl6pPr>
            <a:lvl7pPr marL="13161928" indent="0">
              <a:buNone/>
              <a:defRPr sz="6700">
                <a:solidFill>
                  <a:schemeClr val="tx1">
                    <a:tint val="75000"/>
                  </a:schemeClr>
                </a:solidFill>
              </a:defRPr>
            </a:lvl7pPr>
            <a:lvl8pPr marL="15355582" indent="0">
              <a:buNone/>
              <a:defRPr sz="6700">
                <a:solidFill>
                  <a:schemeClr val="tx1">
                    <a:tint val="75000"/>
                  </a:schemeClr>
                </a:solidFill>
              </a:defRPr>
            </a:lvl8pPr>
            <a:lvl9pPr marL="17549238"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1A9666-5D4E-214C-ACB8-E25F5BD2AC6D}" type="datetimeFigureOut">
              <a:rPr lang="en-US" smtClean="0"/>
              <a:pPr/>
              <a:t>9/15/22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654551" y="20482567"/>
            <a:ext cx="86540339" cy="57934862"/>
          </a:xfrm>
        </p:spPr>
        <p:txBody>
          <a:bodyPr/>
          <a:lstStyle>
            <a:lvl1pPr>
              <a:defRPr sz="13400"/>
            </a:lvl1pPr>
            <a:lvl2pPr>
              <a:defRPr sz="116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6926406" y="20482567"/>
            <a:ext cx="86540343" cy="57934862"/>
          </a:xfrm>
        </p:spPr>
        <p:txBody>
          <a:bodyPr/>
          <a:lstStyle>
            <a:lvl1pPr>
              <a:defRPr sz="13400"/>
            </a:lvl1pPr>
            <a:lvl2pPr>
              <a:defRPr sz="116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1A9666-5D4E-214C-ACB8-E25F5BD2AC6D}" type="datetimeFigureOut">
              <a:rPr lang="en-US" smtClean="0"/>
              <a:pPr/>
              <a:t>9/15/22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5"/>
            <a:ext cx="19392902" cy="3070858"/>
          </a:xfrm>
        </p:spPr>
        <p:txBody>
          <a:bodyPr anchor="b"/>
          <a:lstStyle>
            <a:lvl1pPr marL="0" indent="0">
              <a:buNone/>
              <a:defRPr sz="11600" b="1"/>
            </a:lvl1pPr>
            <a:lvl2pPr marL="2193654" indent="0">
              <a:buNone/>
              <a:defRPr sz="9600" b="1"/>
            </a:lvl2pPr>
            <a:lvl3pPr marL="4387310" indent="0">
              <a:buNone/>
              <a:defRPr sz="8600" b="1"/>
            </a:lvl3pPr>
            <a:lvl4pPr marL="6580962" indent="0">
              <a:buNone/>
              <a:defRPr sz="7700" b="1"/>
            </a:lvl4pPr>
            <a:lvl5pPr marL="8774617" indent="0">
              <a:buNone/>
              <a:defRPr sz="7700" b="1"/>
            </a:lvl5pPr>
            <a:lvl6pPr marL="10968276" indent="0">
              <a:buNone/>
              <a:defRPr sz="7700" b="1"/>
            </a:lvl6pPr>
            <a:lvl7pPr marL="13161928" indent="0">
              <a:buNone/>
              <a:defRPr sz="7700" b="1"/>
            </a:lvl7pPr>
            <a:lvl8pPr marL="15355582" indent="0">
              <a:buNone/>
              <a:defRPr sz="7700" b="1"/>
            </a:lvl8pPr>
            <a:lvl9pPr marL="17549238"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6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31" y="7368545"/>
            <a:ext cx="19400519" cy="3070858"/>
          </a:xfrm>
        </p:spPr>
        <p:txBody>
          <a:bodyPr anchor="b"/>
          <a:lstStyle>
            <a:lvl1pPr marL="0" indent="0">
              <a:buNone/>
              <a:defRPr sz="11600" b="1"/>
            </a:lvl1pPr>
            <a:lvl2pPr marL="2193654" indent="0">
              <a:buNone/>
              <a:defRPr sz="9600" b="1"/>
            </a:lvl2pPr>
            <a:lvl3pPr marL="4387310" indent="0">
              <a:buNone/>
              <a:defRPr sz="8600" b="1"/>
            </a:lvl3pPr>
            <a:lvl4pPr marL="6580962" indent="0">
              <a:buNone/>
              <a:defRPr sz="7700" b="1"/>
            </a:lvl4pPr>
            <a:lvl5pPr marL="8774617" indent="0">
              <a:buNone/>
              <a:defRPr sz="7700" b="1"/>
            </a:lvl5pPr>
            <a:lvl6pPr marL="10968276" indent="0">
              <a:buNone/>
              <a:defRPr sz="7700" b="1"/>
            </a:lvl6pPr>
            <a:lvl7pPr marL="13161928" indent="0">
              <a:buNone/>
              <a:defRPr sz="7700" b="1"/>
            </a:lvl7pPr>
            <a:lvl8pPr marL="15355582" indent="0">
              <a:buNone/>
              <a:defRPr sz="7700" b="1"/>
            </a:lvl8pPr>
            <a:lvl9pPr marL="17549238"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31" y="10439400"/>
            <a:ext cx="19400519" cy="18966182"/>
          </a:xfrm>
        </p:spPr>
        <p:txBody>
          <a:bodyPr/>
          <a:lstStyle>
            <a:lvl1pPr>
              <a:defRPr sz="116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1A9666-5D4E-214C-ACB8-E25F5BD2AC6D}" type="datetimeFigureOut">
              <a:rPr lang="en-US" smtClean="0"/>
              <a:pPr/>
              <a:t>9/15/22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1A9666-5D4E-214C-ACB8-E25F5BD2AC6D}" type="datetimeFigureOut">
              <a:rPr lang="en-US" smtClean="0"/>
              <a:pPr/>
              <a:t>9/15/22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A9666-5D4E-214C-ACB8-E25F5BD2AC6D}" type="datetimeFigureOut">
              <a:rPr lang="en-US" smtClean="0"/>
              <a:pPr/>
              <a:t>9/15/22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2"/>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4" y="1310651"/>
            <a:ext cx="24536402" cy="28094942"/>
          </a:xfrm>
        </p:spPr>
        <p:txBody>
          <a:bodyPr/>
          <a:lstStyle>
            <a:lvl1pPr>
              <a:defRPr sz="15300"/>
            </a:lvl1pPr>
            <a:lvl2pPr>
              <a:defRPr sz="13400"/>
            </a:lvl2pPr>
            <a:lvl3pPr>
              <a:defRPr sz="116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7"/>
            <a:ext cx="14439902" cy="22517102"/>
          </a:xfrm>
        </p:spPr>
        <p:txBody>
          <a:bodyPr/>
          <a:lstStyle>
            <a:lvl1pPr marL="0" indent="0">
              <a:buNone/>
              <a:defRPr sz="6700"/>
            </a:lvl1pPr>
            <a:lvl2pPr marL="2193654" indent="0">
              <a:buNone/>
              <a:defRPr sz="5700"/>
            </a:lvl2pPr>
            <a:lvl3pPr marL="4387310" indent="0">
              <a:buNone/>
              <a:defRPr sz="4900"/>
            </a:lvl3pPr>
            <a:lvl4pPr marL="6580962" indent="0">
              <a:buNone/>
              <a:defRPr sz="4400"/>
            </a:lvl4pPr>
            <a:lvl5pPr marL="8774617" indent="0">
              <a:buNone/>
              <a:defRPr sz="4400"/>
            </a:lvl5pPr>
            <a:lvl6pPr marL="10968276" indent="0">
              <a:buNone/>
              <a:defRPr sz="4400"/>
            </a:lvl6pPr>
            <a:lvl7pPr marL="13161928" indent="0">
              <a:buNone/>
              <a:defRPr sz="4400"/>
            </a:lvl7pPr>
            <a:lvl8pPr marL="15355582" indent="0">
              <a:buNone/>
              <a:defRPr sz="4400"/>
            </a:lvl8pPr>
            <a:lvl9pPr marL="17549238"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B21A9666-5D4E-214C-ACB8-E25F5BD2AC6D}" type="datetimeFigureOut">
              <a:rPr lang="en-US" smtClean="0"/>
              <a:pPr/>
              <a:t>9/15/22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3"/>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300"/>
            </a:lvl1pPr>
            <a:lvl2pPr marL="2193654" indent="0">
              <a:buNone/>
              <a:defRPr sz="13400"/>
            </a:lvl2pPr>
            <a:lvl3pPr marL="4387310" indent="0">
              <a:buNone/>
              <a:defRPr sz="11600"/>
            </a:lvl3pPr>
            <a:lvl4pPr marL="6580962" indent="0">
              <a:buNone/>
              <a:defRPr sz="9600"/>
            </a:lvl4pPr>
            <a:lvl5pPr marL="8774617" indent="0">
              <a:buNone/>
              <a:defRPr sz="9600"/>
            </a:lvl5pPr>
            <a:lvl6pPr marL="10968276" indent="0">
              <a:buNone/>
              <a:defRPr sz="9600"/>
            </a:lvl6pPr>
            <a:lvl7pPr marL="13161928" indent="0">
              <a:buNone/>
              <a:defRPr sz="9600"/>
            </a:lvl7pPr>
            <a:lvl8pPr marL="15355582" indent="0">
              <a:buNone/>
              <a:defRPr sz="9600"/>
            </a:lvl8pPr>
            <a:lvl9pPr marL="17549238" indent="0">
              <a:buNone/>
              <a:defRPr sz="9600"/>
            </a:lvl9pPr>
          </a:lstStyle>
          <a:p>
            <a:endParaRPr lang="en-US"/>
          </a:p>
        </p:txBody>
      </p:sp>
      <p:sp>
        <p:nvSpPr>
          <p:cNvPr id="4" name="Text Placeholder 3"/>
          <p:cNvSpPr>
            <a:spLocks noGrp="1"/>
          </p:cNvSpPr>
          <p:nvPr>
            <p:ph type="body" sz="half" idx="2"/>
          </p:nvPr>
        </p:nvSpPr>
        <p:spPr>
          <a:xfrm>
            <a:off x="8602982" y="25763225"/>
            <a:ext cx="26334720" cy="3863338"/>
          </a:xfrm>
        </p:spPr>
        <p:txBody>
          <a:bodyPr/>
          <a:lstStyle>
            <a:lvl1pPr marL="0" indent="0">
              <a:buNone/>
              <a:defRPr sz="6700"/>
            </a:lvl1pPr>
            <a:lvl2pPr marL="2193654" indent="0">
              <a:buNone/>
              <a:defRPr sz="5700"/>
            </a:lvl2pPr>
            <a:lvl3pPr marL="4387310" indent="0">
              <a:buNone/>
              <a:defRPr sz="4900"/>
            </a:lvl3pPr>
            <a:lvl4pPr marL="6580962" indent="0">
              <a:buNone/>
              <a:defRPr sz="4400"/>
            </a:lvl4pPr>
            <a:lvl5pPr marL="8774617" indent="0">
              <a:buNone/>
              <a:defRPr sz="4400"/>
            </a:lvl5pPr>
            <a:lvl6pPr marL="10968276" indent="0">
              <a:buNone/>
              <a:defRPr sz="4400"/>
            </a:lvl6pPr>
            <a:lvl7pPr marL="13161928" indent="0">
              <a:buNone/>
              <a:defRPr sz="4400"/>
            </a:lvl7pPr>
            <a:lvl8pPr marL="15355582" indent="0">
              <a:buNone/>
              <a:defRPr sz="4400"/>
            </a:lvl8pPr>
            <a:lvl9pPr marL="17549238"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B21A9666-5D4E-214C-ACB8-E25F5BD2AC6D}" type="datetimeFigureOut">
              <a:rPr lang="en-US" smtClean="0"/>
              <a:pPr/>
              <a:t>9/15/22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5BD92-6B27-564D-BCA6-A0BC37B971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731" tIns="219366" rIns="438731" bIns="219366" rtlCol="0" anchor="ctr">
            <a:normAutofit/>
          </a:bodyPr>
          <a:lstStyle/>
          <a:p>
            <a:r>
              <a:rPr lang="en-US"/>
              <a:t>Click to edit Master title style</a:t>
            </a:r>
          </a:p>
        </p:txBody>
      </p:sp>
      <p:sp>
        <p:nvSpPr>
          <p:cNvPr id="3" name="Text Placeholder 2"/>
          <p:cNvSpPr>
            <a:spLocks noGrp="1"/>
          </p:cNvSpPr>
          <p:nvPr>
            <p:ph type="body" idx="1"/>
          </p:nvPr>
        </p:nvSpPr>
        <p:spPr>
          <a:xfrm>
            <a:off x="2194560" y="7680967"/>
            <a:ext cx="39502080" cy="21724622"/>
          </a:xfrm>
          <a:prstGeom prst="rect">
            <a:avLst/>
          </a:prstGeom>
        </p:spPr>
        <p:txBody>
          <a:bodyPr vert="horz" lIns="438731" tIns="219366" rIns="438731" bIns="2193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8"/>
            <a:ext cx="10241280" cy="1752600"/>
          </a:xfrm>
          <a:prstGeom prst="rect">
            <a:avLst/>
          </a:prstGeom>
        </p:spPr>
        <p:txBody>
          <a:bodyPr vert="horz" lIns="438731" tIns="219366" rIns="438731" bIns="219366" rtlCol="0" anchor="ctr"/>
          <a:lstStyle>
            <a:lvl1pPr algn="l">
              <a:defRPr sz="5700">
                <a:solidFill>
                  <a:schemeClr val="tx1">
                    <a:tint val="75000"/>
                  </a:schemeClr>
                </a:solidFill>
              </a:defRPr>
            </a:lvl1pPr>
          </a:lstStyle>
          <a:p>
            <a:fld id="{B21A9666-5D4E-214C-ACB8-E25F5BD2AC6D}" type="datetimeFigureOut">
              <a:rPr lang="en-US" smtClean="0"/>
              <a:pPr/>
              <a:t>9/15/22</a:t>
            </a:fld>
            <a:endParaRPr lang="en-US"/>
          </a:p>
        </p:txBody>
      </p:sp>
      <p:sp>
        <p:nvSpPr>
          <p:cNvPr id="5" name="Footer Placeholder 4"/>
          <p:cNvSpPr>
            <a:spLocks noGrp="1"/>
          </p:cNvSpPr>
          <p:nvPr>
            <p:ph type="ftr" sz="quarter" idx="3"/>
          </p:nvPr>
        </p:nvSpPr>
        <p:spPr>
          <a:xfrm>
            <a:off x="14996160" y="30510488"/>
            <a:ext cx="13898880" cy="1752600"/>
          </a:xfrm>
          <a:prstGeom prst="rect">
            <a:avLst/>
          </a:prstGeom>
        </p:spPr>
        <p:txBody>
          <a:bodyPr vert="horz" lIns="438731" tIns="219366" rIns="438731" bIns="219366"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8"/>
            <a:ext cx="10241280" cy="1752600"/>
          </a:xfrm>
          <a:prstGeom prst="rect">
            <a:avLst/>
          </a:prstGeom>
        </p:spPr>
        <p:txBody>
          <a:bodyPr vert="horz" lIns="438731" tIns="219366" rIns="438731" bIns="219366" rtlCol="0" anchor="ctr"/>
          <a:lstStyle>
            <a:lvl1pPr algn="r">
              <a:defRPr sz="5700">
                <a:solidFill>
                  <a:schemeClr val="tx1">
                    <a:tint val="75000"/>
                  </a:schemeClr>
                </a:solidFill>
              </a:defRPr>
            </a:lvl1pPr>
          </a:lstStyle>
          <a:p>
            <a:fld id="{6EE5BD92-6B27-564D-BCA6-A0BC37B971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654" rtl="0" eaLnBrk="1" latinLnBrk="0" hangingPunct="1">
        <a:spcBef>
          <a:spcPct val="0"/>
        </a:spcBef>
        <a:buNone/>
        <a:defRPr sz="21200" kern="1200">
          <a:solidFill>
            <a:schemeClr val="tx1"/>
          </a:solidFill>
          <a:latin typeface="+mj-lt"/>
          <a:ea typeface="+mj-ea"/>
          <a:cs typeface="+mj-cs"/>
        </a:defRPr>
      </a:lvl1pPr>
    </p:titleStyle>
    <p:bodyStyle>
      <a:lvl1pPr marL="1645241" indent="-1645241" algn="l" defTabSz="2193654" rtl="0" eaLnBrk="1" latinLnBrk="0" hangingPunct="1">
        <a:spcBef>
          <a:spcPct val="20000"/>
        </a:spcBef>
        <a:buFont typeface="Arial"/>
        <a:buChar char="•"/>
        <a:defRPr sz="15300" kern="1200">
          <a:solidFill>
            <a:schemeClr val="tx1"/>
          </a:solidFill>
          <a:latin typeface="+mn-lt"/>
          <a:ea typeface="+mn-ea"/>
          <a:cs typeface="+mn-cs"/>
        </a:defRPr>
      </a:lvl1pPr>
      <a:lvl2pPr marL="3564689" indent="-1371034" algn="l" defTabSz="2193654" rtl="0" eaLnBrk="1" latinLnBrk="0" hangingPunct="1">
        <a:spcBef>
          <a:spcPct val="20000"/>
        </a:spcBef>
        <a:buFont typeface="Arial"/>
        <a:buChar char="–"/>
        <a:defRPr sz="13400" kern="1200">
          <a:solidFill>
            <a:schemeClr val="tx1"/>
          </a:solidFill>
          <a:latin typeface="+mn-lt"/>
          <a:ea typeface="+mn-ea"/>
          <a:cs typeface="+mn-cs"/>
        </a:defRPr>
      </a:lvl2pPr>
      <a:lvl3pPr marL="5484137" indent="-1096829" algn="l" defTabSz="2193654" rtl="0" eaLnBrk="1" latinLnBrk="0" hangingPunct="1">
        <a:spcBef>
          <a:spcPct val="20000"/>
        </a:spcBef>
        <a:buFont typeface="Arial"/>
        <a:buChar char="•"/>
        <a:defRPr sz="11600" kern="1200">
          <a:solidFill>
            <a:schemeClr val="tx1"/>
          </a:solidFill>
          <a:latin typeface="+mn-lt"/>
          <a:ea typeface="+mn-ea"/>
          <a:cs typeface="+mn-cs"/>
        </a:defRPr>
      </a:lvl3pPr>
      <a:lvl4pPr marL="7677790" indent="-1096829" algn="l" defTabSz="2193654" rtl="0" eaLnBrk="1" latinLnBrk="0" hangingPunct="1">
        <a:spcBef>
          <a:spcPct val="20000"/>
        </a:spcBef>
        <a:buFont typeface="Arial"/>
        <a:buChar char="–"/>
        <a:defRPr sz="9600" kern="1200">
          <a:solidFill>
            <a:schemeClr val="tx1"/>
          </a:solidFill>
          <a:latin typeface="+mn-lt"/>
          <a:ea typeface="+mn-ea"/>
          <a:cs typeface="+mn-cs"/>
        </a:defRPr>
      </a:lvl4pPr>
      <a:lvl5pPr marL="9871448" indent="-1096829" algn="l" defTabSz="2193654" rtl="0" eaLnBrk="1" latinLnBrk="0" hangingPunct="1">
        <a:spcBef>
          <a:spcPct val="20000"/>
        </a:spcBef>
        <a:buFont typeface="Arial"/>
        <a:buChar char="»"/>
        <a:defRPr sz="9600" kern="1200">
          <a:solidFill>
            <a:schemeClr val="tx1"/>
          </a:solidFill>
          <a:latin typeface="+mn-lt"/>
          <a:ea typeface="+mn-ea"/>
          <a:cs typeface="+mn-cs"/>
        </a:defRPr>
      </a:lvl5pPr>
      <a:lvl6pPr marL="12065102" indent="-1096829" algn="l" defTabSz="2193654" rtl="0" eaLnBrk="1" latinLnBrk="0" hangingPunct="1">
        <a:spcBef>
          <a:spcPct val="20000"/>
        </a:spcBef>
        <a:buFont typeface="Arial"/>
        <a:buChar char="•"/>
        <a:defRPr sz="9600" kern="1200">
          <a:solidFill>
            <a:schemeClr val="tx1"/>
          </a:solidFill>
          <a:latin typeface="+mn-lt"/>
          <a:ea typeface="+mn-ea"/>
          <a:cs typeface="+mn-cs"/>
        </a:defRPr>
      </a:lvl6pPr>
      <a:lvl7pPr marL="14258755" indent="-1096829" algn="l" defTabSz="2193654" rtl="0" eaLnBrk="1" latinLnBrk="0" hangingPunct="1">
        <a:spcBef>
          <a:spcPct val="20000"/>
        </a:spcBef>
        <a:buFont typeface="Arial"/>
        <a:buChar char="•"/>
        <a:defRPr sz="9600" kern="1200">
          <a:solidFill>
            <a:schemeClr val="tx1"/>
          </a:solidFill>
          <a:latin typeface="+mn-lt"/>
          <a:ea typeface="+mn-ea"/>
          <a:cs typeface="+mn-cs"/>
        </a:defRPr>
      </a:lvl7pPr>
      <a:lvl8pPr marL="16452411" indent="-1096829" algn="l" defTabSz="2193654" rtl="0" eaLnBrk="1" latinLnBrk="0" hangingPunct="1">
        <a:spcBef>
          <a:spcPct val="20000"/>
        </a:spcBef>
        <a:buFont typeface="Arial"/>
        <a:buChar char="•"/>
        <a:defRPr sz="9600" kern="1200">
          <a:solidFill>
            <a:schemeClr val="tx1"/>
          </a:solidFill>
          <a:latin typeface="+mn-lt"/>
          <a:ea typeface="+mn-ea"/>
          <a:cs typeface="+mn-cs"/>
        </a:defRPr>
      </a:lvl8pPr>
      <a:lvl9pPr marL="18646065" indent="-1096829" algn="l" defTabSz="2193654"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3654" rtl="0" eaLnBrk="1" latinLnBrk="0" hangingPunct="1">
        <a:defRPr sz="8600" kern="1200">
          <a:solidFill>
            <a:schemeClr val="tx1"/>
          </a:solidFill>
          <a:latin typeface="+mn-lt"/>
          <a:ea typeface="+mn-ea"/>
          <a:cs typeface="+mn-cs"/>
        </a:defRPr>
      </a:lvl1pPr>
      <a:lvl2pPr marL="2193654" algn="l" defTabSz="2193654" rtl="0" eaLnBrk="1" latinLnBrk="0" hangingPunct="1">
        <a:defRPr sz="8600" kern="1200">
          <a:solidFill>
            <a:schemeClr val="tx1"/>
          </a:solidFill>
          <a:latin typeface="+mn-lt"/>
          <a:ea typeface="+mn-ea"/>
          <a:cs typeface="+mn-cs"/>
        </a:defRPr>
      </a:lvl2pPr>
      <a:lvl3pPr marL="4387310" algn="l" defTabSz="2193654" rtl="0" eaLnBrk="1" latinLnBrk="0" hangingPunct="1">
        <a:defRPr sz="8600" kern="1200">
          <a:solidFill>
            <a:schemeClr val="tx1"/>
          </a:solidFill>
          <a:latin typeface="+mn-lt"/>
          <a:ea typeface="+mn-ea"/>
          <a:cs typeface="+mn-cs"/>
        </a:defRPr>
      </a:lvl3pPr>
      <a:lvl4pPr marL="6580962" algn="l" defTabSz="2193654" rtl="0" eaLnBrk="1" latinLnBrk="0" hangingPunct="1">
        <a:defRPr sz="8600" kern="1200">
          <a:solidFill>
            <a:schemeClr val="tx1"/>
          </a:solidFill>
          <a:latin typeface="+mn-lt"/>
          <a:ea typeface="+mn-ea"/>
          <a:cs typeface="+mn-cs"/>
        </a:defRPr>
      </a:lvl4pPr>
      <a:lvl5pPr marL="8774617" algn="l" defTabSz="2193654" rtl="0" eaLnBrk="1" latinLnBrk="0" hangingPunct="1">
        <a:defRPr sz="8600" kern="1200">
          <a:solidFill>
            <a:schemeClr val="tx1"/>
          </a:solidFill>
          <a:latin typeface="+mn-lt"/>
          <a:ea typeface="+mn-ea"/>
          <a:cs typeface="+mn-cs"/>
        </a:defRPr>
      </a:lvl5pPr>
      <a:lvl6pPr marL="10968276" algn="l" defTabSz="2193654" rtl="0" eaLnBrk="1" latinLnBrk="0" hangingPunct="1">
        <a:defRPr sz="8600" kern="1200">
          <a:solidFill>
            <a:schemeClr val="tx1"/>
          </a:solidFill>
          <a:latin typeface="+mn-lt"/>
          <a:ea typeface="+mn-ea"/>
          <a:cs typeface="+mn-cs"/>
        </a:defRPr>
      </a:lvl6pPr>
      <a:lvl7pPr marL="13161928" algn="l" defTabSz="2193654" rtl="0" eaLnBrk="1" latinLnBrk="0" hangingPunct="1">
        <a:defRPr sz="8600" kern="1200">
          <a:solidFill>
            <a:schemeClr val="tx1"/>
          </a:solidFill>
          <a:latin typeface="+mn-lt"/>
          <a:ea typeface="+mn-ea"/>
          <a:cs typeface="+mn-cs"/>
        </a:defRPr>
      </a:lvl7pPr>
      <a:lvl8pPr marL="15355582" algn="l" defTabSz="2193654" rtl="0" eaLnBrk="1" latinLnBrk="0" hangingPunct="1">
        <a:defRPr sz="8600" kern="1200">
          <a:solidFill>
            <a:schemeClr val="tx1"/>
          </a:solidFill>
          <a:latin typeface="+mn-lt"/>
          <a:ea typeface="+mn-ea"/>
          <a:cs typeface="+mn-cs"/>
        </a:defRPr>
      </a:lvl8pPr>
      <a:lvl9pPr marL="17549238" algn="l" defTabSz="2193654"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CF64E32E-8C4B-469E-1812-6BB593BC1B17}"/>
              </a:ext>
            </a:extLst>
          </p:cNvPr>
          <p:cNvSpPr>
            <a:spLocks noChangeArrowheads="1"/>
          </p:cNvSpPr>
          <p:nvPr/>
        </p:nvSpPr>
        <p:spPr bwMode="auto">
          <a:xfrm>
            <a:off x="21973310" y="8265335"/>
            <a:ext cx="10945680" cy="11827987"/>
          </a:xfrm>
          <a:prstGeom prst="rect">
            <a:avLst/>
          </a:prstGeom>
          <a:solidFill>
            <a:srgbClr val="E9EEF3"/>
          </a:solidFill>
          <a:ln w="9525">
            <a:noFill/>
            <a:miter lim="800000"/>
            <a:headEnd/>
            <a:tailEnd/>
          </a:ln>
          <a:effectLst>
            <a:outerShdw dist="23000" dir="5400000" rotWithShape="0">
              <a:srgbClr val="808080">
                <a:alpha val="34999"/>
              </a:srgbClr>
            </a:outerShdw>
          </a:effectLst>
        </p:spPr>
        <p:txBody>
          <a:bodyPr lIns="119965" tIns="59985" rIns="119965" bIns="59985" anchor="ctr">
            <a:prstTxWarp prst="textNoShape">
              <a:avLst/>
            </a:prstTxWarp>
          </a:bodyPr>
          <a:lstStyle/>
          <a:p>
            <a:pPr marL="421231" lvl="1" defTabSz="476915">
              <a:spcAft>
                <a:spcPts val="1217"/>
              </a:spcAft>
              <a:buSzPct val="100000"/>
            </a:pPr>
            <a:endParaRPr lang="en-US" sz="8800" dirty="0">
              <a:latin typeface="Times New Roman" panose="02020603050405020304" pitchFamily="18" charset="0"/>
              <a:cs typeface="Times New Roman" panose="02020603050405020304" pitchFamily="18" charset="0"/>
            </a:endParaRPr>
          </a:p>
        </p:txBody>
      </p:sp>
      <p:sp>
        <p:nvSpPr>
          <p:cNvPr id="75" name="Rectangle 74">
            <a:extLst>
              <a:ext uri="{FF2B5EF4-FFF2-40B4-BE49-F238E27FC236}">
                <a16:creationId xmlns:a16="http://schemas.microsoft.com/office/drawing/2014/main" id="{BDB0AA51-22B8-EAE0-10D4-3EFA21FC9C25}"/>
              </a:ext>
            </a:extLst>
          </p:cNvPr>
          <p:cNvSpPr>
            <a:spLocks noChangeArrowheads="1"/>
          </p:cNvSpPr>
          <p:nvPr/>
        </p:nvSpPr>
        <p:spPr bwMode="auto">
          <a:xfrm>
            <a:off x="33251166" y="23929018"/>
            <a:ext cx="10222224" cy="5159756"/>
          </a:xfrm>
          <a:prstGeom prst="rect">
            <a:avLst/>
          </a:prstGeom>
          <a:solidFill>
            <a:srgbClr val="E9EEF3"/>
          </a:solidFill>
          <a:ln w="9525">
            <a:solidFill>
              <a:srgbClr val="E9EEF3"/>
            </a:solidFill>
            <a:miter lim="800000"/>
            <a:headEnd/>
            <a:tailEnd/>
          </a:ln>
          <a:effectLst>
            <a:outerShdw dist="23000" dir="5400000" rotWithShape="0">
              <a:srgbClr val="808080">
                <a:alpha val="34999"/>
              </a:srgbClr>
            </a:outerShdw>
          </a:effectLst>
        </p:spPr>
        <p:txBody>
          <a:bodyPr lIns="119965" tIns="59985" rIns="119965" bIns="59985" anchor="ctr">
            <a:prstTxWarp prst="textNoShape">
              <a:avLst/>
            </a:prstTxWarp>
          </a:bodyPr>
          <a:lstStyle/>
          <a:p>
            <a:endParaRPr lang="en-US" sz="2100" dirty="0"/>
          </a:p>
        </p:txBody>
      </p:sp>
      <p:sp>
        <p:nvSpPr>
          <p:cNvPr id="65" name="Rectangle 64"/>
          <p:cNvSpPr>
            <a:spLocks noChangeArrowheads="1"/>
          </p:cNvSpPr>
          <p:nvPr/>
        </p:nvSpPr>
        <p:spPr bwMode="auto">
          <a:xfrm>
            <a:off x="10770323" y="20493353"/>
            <a:ext cx="22171374" cy="10853877"/>
          </a:xfrm>
          <a:prstGeom prst="rect">
            <a:avLst/>
          </a:prstGeom>
          <a:solidFill>
            <a:srgbClr val="E9EEF3"/>
          </a:solidFill>
          <a:ln w="9525">
            <a:noFill/>
            <a:miter lim="800000"/>
            <a:headEnd/>
            <a:tailEnd/>
          </a:ln>
          <a:effectLst>
            <a:outerShdw dist="23000" dir="5400000" rotWithShape="0">
              <a:srgbClr val="808080">
                <a:alpha val="34999"/>
              </a:srgbClr>
            </a:outerShdw>
          </a:effectLst>
        </p:spPr>
        <p:txBody>
          <a:bodyPr lIns="119965" tIns="59985" rIns="119965" bIns="59985" anchor="ctr">
            <a:prstTxWarp prst="textNoShape">
              <a:avLst/>
            </a:prstTxWarp>
          </a:bodyPr>
          <a:lstStyle/>
          <a:p>
            <a:endParaRPr lang="en-US" dirty="0"/>
          </a:p>
        </p:txBody>
      </p:sp>
      <p:sp>
        <p:nvSpPr>
          <p:cNvPr id="59" name="Rectangle 58"/>
          <p:cNvSpPr>
            <a:spLocks noChangeArrowheads="1"/>
          </p:cNvSpPr>
          <p:nvPr/>
        </p:nvSpPr>
        <p:spPr bwMode="auto">
          <a:xfrm>
            <a:off x="273930" y="6860145"/>
            <a:ext cx="10191869" cy="8640295"/>
          </a:xfrm>
          <a:prstGeom prst="rect">
            <a:avLst/>
          </a:prstGeom>
          <a:solidFill>
            <a:srgbClr val="E9EEF3"/>
          </a:solidFill>
          <a:ln w="9525">
            <a:noFill/>
            <a:miter lim="800000"/>
            <a:headEnd/>
            <a:tailEnd/>
          </a:ln>
          <a:effectLst>
            <a:outerShdw dist="23000" dir="5400000" rotWithShape="0">
              <a:srgbClr val="808080">
                <a:alpha val="34999"/>
              </a:srgbClr>
            </a:outerShdw>
          </a:effectLst>
        </p:spPr>
        <p:txBody>
          <a:bodyPr lIns="119965" tIns="59985" rIns="119965" bIns="59985" anchor="ctr">
            <a:prstTxWarp prst="textNoShape">
              <a:avLst/>
            </a:prstTxWarp>
          </a:bodyPr>
          <a:lstStyle/>
          <a:p>
            <a:endParaRPr lang="en-US" dirty="0"/>
          </a:p>
        </p:txBody>
      </p:sp>
      <p:sp>
        <p:nvSpPr>
          <p:cNvPr id="53" name="Rectangle 52"/>
          <p:cNvSpPr>
            <a:spLocks noChangeArrowheads="1"/>
          </p:cNvSpPr>
          <p:nvPr/>
        </p:nvSpPr>
        <p:spPr bwMode="auto">
          <a:xfrm>
            <a:off x="270485" y="26628924"/>
            <a:ext cx="10160252" cy="4711612"/>
          </a:xfrm>
          <a:prstGeom prst="rect">
            <a:avLst/>
          </a:prstGeom>
          <a:solidFill>
            <a:srgbClr val="E9EEF3"/>
          </a:solidFill>
          <a:ln w="9525">
            <a:solidFill>
              <a:srgbClr val="E9EEF3"/>
            </a:solidFill>
            <a:miter lim="800000"/>
            <a:headEnd/>
            <a:tailEnd/>
          </a:ln>
          <a:effectLst>
            <a:outerShdw dist="23000" dir="5400000" rotWithShape="0">
              <a:srgbClr val="808080">
                <a:alpha val="34999"/>
              </a:srgbClr>
            </a:outerShdw>
          </a:effectLst>
        </p:spPr>
        <p:txBody>
          <a:bodyPr lIns="119965" tIns="59985" rIns="119965" bIns="59985" anchor="ctr">
            <a:prstTxWarp prst="textNoShape">
              <a:avLst/>
            </a:prstTxWarp>
          </a:bodyPr>
          <a:lstStyle/>
          <a:p>
            <a:endParaRPr lang="en-US" sz="2100" dirty="0"/>
          </a:p>
        </p:txBody>
      </p:sp>
      <p:sp>
        <p:nvSpPr>
          <p:cNvPr id="4" name="Rectangle 3"/>
          <p:cNvSpPr>
            <a:spLocks noChangeArrowheads="1"/>
          </p:cNvSpPr>
          <p:nvPr/>
        </p:nvSpPr>
        <p:spPr bwMode="auto">
          <a:xfrm>
            <a:off x="0" y="5"/>
            <a:ext cx="43891200" cy="6590884"/>
          </a:xfrm>
          <a:prstGeom prst="rect">
            <a:avLst/>
          </a:prstGeom>
          <a:solidFill>
            <a:srgbClr val="070A8B"/>
          </a:solidFill>
          <a:ln w="9525">
            <a:noFill/>
            <a:miter lim="800000"/>
            <a:headEnd/>
            <a:tailEnd/>
          </a:ln>
          <a:effectLst/>
        </p:spPr>
        <p:txBody>
          <a:bodyPr lIns="119965" tIns="59985" rIns="119965" bIns="59985" anchor="ctr">
            <a:prstTxWarp prst="textNoShape">
              <a:avLst/>
            </a:prstTxWarp>
          </a:bodyPr>
          <a:lstStyle/>
          <a:p>
            <a:pPr algn="ctr"/>
            <a:endParaRPr lang="en-US" dirty="0">
              <a:solidFill>
                <a:srgbClr val="FFFFFF"/>
              </a:solidFill>
              <a:latin typeface="Calibri" charset="0"/>
            </a:endParaRPr>
          </a:p>
        </p:txBody>
      </p:sp>
      <p:sp>
        <p:nvSpPr>
          <p:cNvPr id="7" name="TextBox 27"/>
          <p:cNvSpPr txBox="1">
            <a:spLocks noChangeArrowheads="1"/>
          </p:cNvSpPr>
          <p:nvPr/>
        </p:nvSpPr>
        <p:spPr bwMode="auto">
          <a:xfrm>
            <a:off x="2515992" y="432071"/>
            <a:ext cx="39035763" cy="2152467"/>
          </a:xfrm>
          <a:prstGeom prst="rect">
            <a:avLst/>
          </a:prstGeom>
          <a:noFill/>
          <a:ln w="9525">
            <a:noFill/>
            <a:miter lim="800000"/>
            <a:headEnd/>
            <a:tailEnd/>
          </a:ln>
        </p:spPr>
        <p:txBody>
          <a:bodyPr wrap="square" lIns="119965" tIns="59985" rIns="119965" bIns="59985">
            <a:prstTxWarp prst="textNoShape">
              <a:avLst/>
            </a:prstTxWarp>
            <a:spAutoFit/>
          </a:bodyPr>
          <a:lstStyle/>
          <a:p>
            <a:pPr algn="ctr"/>
            <a:r>
              <a:rPr lang="en-US" sz="6600" b="1" spc="-183" dirty="0">
                <a:solidFill>
                  <a:srgbClr val="FED400"/>
                </a:solidFill>
                <a:effectLst>
                  <a:outerShdw blurRad="50800" dist="38100" dir="5400000" algn="t" rotWithShape="0">
                    <a:prstClr val="black">
                      <a:alpha val="40000"/>
                    </a:prstClr>
                  </a:outerShdw>
                </a:effectLst>
                <a:latin typeface="Times New Roman" panose="02020603050405020304" pitchFamily="18" charset="0"/>
                <a:cs typeface="Times New Roman" panose="02020603050405020304" pitchFamily="18" charset="0"/>
              </a:rPr>
              <a:t>Equipping Frontline Care Providers for End-of-Life Care and Communication: Development of a Interprofessional Graduate Certificate and Continuing Education Program</a:t>
            </a:r>
          </a:p>
        </p:txBody>
      </p:sp>
      <p:sp>
        <p:nvSpPr>
          <p:cNvPr id="15" name="Rectangle 14"/>
          <p:cNvSpPr>
            <a:spLocks noChangeArrowheads="1"/>
          </p:cNvSpPr>
          <p:nvPr/>
        </p:nvSpPr>
        <p:spPr bwMode="auto">
          <a:xfrm>
            <a:off x="33237705" y="7298594"/>
            <a:ext cx="10235685" cy="14749872"/>
          </a:xfrm>
          <a:prstGeom prst="rect">
            <a:avLst/>
          </a:prstGeom>
          <a:solidFill>
            <a:srgbClr val="E9EEF3"/>
          </a:solidFill>
          <a:ln w="9525">
            <a:solidFill>
              <a:srgbClr val="E9EEF3"/>
            </a:solidFill>
            <a:miter lim="800000"/>
            <a:headEnd/>
            <a:tailEnd/>
          </a:ln>
          <a:effectLst>
            <a:outerShdw dist="23000" dir="5400000" rotWithShape="0">
              <a:srgbClr val="808080">
                <a:alpha val="34999"/>
              </a:srgbClr>
            </a:outerShdw>
          </a:effectLst>
        </p:spPr>
        <p:txBody>
          <a:bodyPr lIns="119965" tIns="59985" rIns="119965" bIns="59985" anchor="ctr">
            <a:prstTxWarp prst="textNoShape">
              <a:avLst/>
            </a:prstTxWarp>
          </a:bodyPr>
          <a:lstStyle/>
          <a:p>
            <a:pPr algn="ctr"/>
            <a:endParaRPr lang="en-US" dirty="0">
              <a:solidFill>
                <a:srgbClr val="FFFFFF"/>
              </a:solidFill>
              <a:latin typeface="Calibri" charset="0"/>
            </a:endParaRPr>
          </a:p>
        </p:txBody>
      </p:sp>
      <p:sp>
        <p:nvSpPr>
          <p:cNvPr id="20" name="Rectangle 19"/>
          <p:cNvSpPr>
            <a:spLocks noChangeArrowheads="1"/>
          </p:cNvSpPr>
          <p:nvPr/>
        </p:nvSpPr>
        <p:spPr bwMode="auto">
          <a:xfrm>
            <a:off x="10752257" y="8277633"/>
            <a:ext cx="10945680" cy="11827987"/>
          </a:xfrm>
          <a:prstGeom prst="rect">
            <a:avLst/>
          </a:prstGeom>
          <a:solidFill>
            <a:srgbClr val="E9EEF3"/>
          </a:solidFill>
          <a:ln w="9525">
            <a:noFill/>
            <a:miter lim="800000"/>
            <a:headEnd/>
            <a:tailEnd/>
          </a:ln>
          <a:effectLst>
            <a:outerShdw dist="23000" dir="5400000" rotWithShape="0">
              <a:srgbClr val="808080">
                <a:alpha val="34999"/>
              </a:srgbClr>
            </a:outerShdw>
          </a:effectLst>
        </p:spPr>
        <p:txBody>
          <a:bodyPr lIns="119965" tIns="59985" rIns="119965" bIns="59985" anchor="ctr">
            <a:prstTxWarp prst="textNoShape">
              <a:avLst/>
            </a:prstTxWarp>
          </a:bodyPr>
          <a:lstStyle/>
          <a:p>
            <a:pPr marL="421231" lvl="1" defTabSz="476915">
              <a:spcAft>
                <a:spcPts val="1217"/>
              </a:spcAft>
              <a:buSzPct val="100000"/>
            </a:pPr>
            <a:endParaRPr lang="en-US" sz="8800" dirty="0">
              <a:latin typeface="Times New Roman" panose="02020603050405020304" pitchFamily="18" charset="0"/>
              <a:cs typeface="Times New Roman" panose="02020603050405020304" pitchFamily="18" charset="0"/>
            </a:endParaRPr>
          </a:p>
        </p:txBody>
      </p:sp>
      <p:sp>
        <p:nvSpPr>
          <p:cNvPr id="23" name="Rectangle 22"/>
          <p:cNvSpPr>
            <a:spLocks noChangeArrowheads="1"/>
          </p:cNvSpPr>
          <p:nvPr/>
        </p:nvSpPr>
        <p:spPr bwMode="auto">
          <a:xfrm>
            <a:off x="27710" y="31791359"/>
            <a:ext cx="43891200" cy="1127046"/>
          </a:xfrm>
          <a:prstGeom prst="rect">
            <a:avLst/>
          </a:prstGeom>
          <a:solidFill>
            <a:srgbClr val="070A8B"/>
          </a:solidFill>
          <a:ln w="9525">
            <a:noFill/>
            <a:miter lim="800000"/>
            <a:headEnd/>
            <a:tailEnd/>
          </a:ln>
          <a:effectLst>
            <a:outerShdw dist="23000" dir="5400000" rotWithShape="0">
              <a:srgbClr val="808080">
                <a:alpha val="34999"/>
              </a:srgbClr>
            </a:outerShdw>
          </a:effectLst>
        </p:spPr>
        <p:txBody>
          <a:bodyPr lIns="119965" tIns="59985" rIns="119965" bIns="59985" anchor="ctr">
            <a:prstTxWarp prst="textNoShape">
              <a:avLst/>
            </a:prstTxWarp>
          </a:bodyPr>
          <a:lstStyle/>
          <a:p>
            <a:pPr algn="ctr"/>
            <a:endParaRPr lang="en-US" dirty="0">
              <a:solidFill>
                <a:srgbClr val="FFFFFF"/>
              </a:solidFill>
              <a:latin typeface="Calibri" charset="0"/>
            </a:endParaRPr>
          </a:p>
        </p:txBody>
      </p:sp>
      <p:grpSp>
        <p:nvGrpSpPr>
          <p:cNvPr id="48" name="Group 47"/>
          <p:cNvGrpSpPr/>
          <p:nvPr/>
        </p:nvGrpSpPr>
        <p:grpSpPr>
          <a:xfrm>
            <a:off x="257024" y="6860146"/>
            <a:ext cx="10173713" cy="1508758"/>
            <a:chOff x="193189" y="2819400"/>
            <a:chExt cx="9256241" cy="838199"/>
          </a:xfrm>
          <a:solidFill>
            <a:srgbClr val="070A8B"/>
          </a:solidFill>
        </p:grpSpPr>
        <p:sp>
          <p:nvSpPr>
            <p:cNvPr id="10" name="Rectangle 9"/>
            <p:cNvSpPr>
              <a:spLocks noChangeArrowheads="1"/>
            </p:cNvSpPr>
            <p:nvPr/>
          </p:nvSpPr>
          <p:spPr bwMode="auto">
            <a:xfrm>
              <a:off x="193189" y="2819400"/>
              <a:ext cx="9256241" cy="838199"/>
            </a:xfrm>
            <a:prstGeom prst="rect">
              <a:avLst/>
            </a:prstGeom>
            <a:grpFill/>
            <a:ln w="9525">
              <a:noFill/>
              <a:miter lim="800000"/>
              <a:headEnd/>
              <a:tailEnd/>
            </a:ln>
            <a:effectLst/>
          </p:spPr>
          <p:txBody>
            <a:bodyPr anchor="ctr">
              <a:prstTxWarp prst="textNoShape">
                <a:avLst/>
              </a:prstTxWarp>
            </a:bodyPr>
            <a:lstStyle/>
            <a:p>
              <a:pPr algn="ctr"/>
              <a:r>
                <a:rPr lang="en-US" dirty="0">
                  <a:solidFill>
                    <a:srgbClr val="FFFFFF"/>
                  </a:solidFill>
                  <a:latin typeface="Calibri" charset="0"/>
                </a:rPr>
                <a:t> </a:t>
              </a:r>
            </a:p>
          </p:txBody>
        </p:sp>
        <p:sp>
          <p:nvSpPr>
            <p:cNvPr id="11" name="TextBox 18"/>
            <p:cNvSpPr txBox="1">
              <a:spLocks noChangeArrowheads="1"/>
            </p:cNvSpPr>
            <p:nvPr/>
          </p:nvSpPr>
          <p:spPr bwMode="auto">
            <a:xfrm>
              <a:off x="339475" y="2910087"/>
              <a:ext cx="6019800" cy="615554"/>
            </a:xfrm>
            <a:prstGeom prst="rect">
              <a:avLst/>
            </a:prstGeom>
            <a:grpFill/>
            <a:ln w="9525">
              <a:noFill/>
              <a:miter lim="800000"/>
              <a:headEnd/>
              <a:tailEnd/>
            </a:ln>
          </p:spPr>
          <p:txBody>
            <a:bodyPr>
              <a:prstTxWarp prst="textNoShape">
                <a:avLst/>
              </a:prstTxWarp>
              <a:spAutoFit/>
            </a:bodyPr>
            <a:lstStyle/>
            <a:p>
              <a:r>
                <a:rPr lang="en-US" sz="6600" b="1" dirty="0">
                  <a:solidFill>
                    <a:schemeClr val="bg1">
                      <a:lumMod val="95000"/>
                    </a:schemeClr>
                  </a:solidFill>
                  <a:latin typeface="Times New Roman" panose="02020603050405020304" pitchFamily="18" charset="0"/>
                  <a:cs typeface="Times New Roman" panose="02020603050405020304" pitchFamily="18" charset="0"/>
                </a:rPr>
                <a:t>Background</a:t>
              </a:r>
            </a:p>
          </p:txBody>
        </p:sp>
      </p:grpSp>
      <p:sp>
        <p:nvSpPr>
          <p:cNvPr id="69" name="TextBox 18"/>
          <p:cNvSpPr txBox="1">
            <a:spLocks noChangeArrowheads="1"/>
          </p:cNvSpPr>
          <p:nvPr/>
        </p:nvSpPr>
        <p:spPr bwMode="auto">
          <a:xfrm>
            <a:off x="211286" y="31928918"/>
            <a:ext cx="36452153" cy="798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19965" tIns="59985" rIns="119965" bIns="59985">
            <a:spAutoFit/>
          </a:bodyPr>
          <a:lstStyle>
            <a:lvl1pPr eaLnBrk="0" hangingPunct="0">
              <a:defRPr sz="6600">
                <a:solidFill>
                  <a:schemeClr val="tx1"/>
                </a:solidFill>
                <a:latin typeface="Arial" charset="0"/>
                <a:ea typeface="ＭＳ Ｐゴシック" charset="0"/>
              </a:defRPr>
            </a:lvl1pPr>
            <a:lvl2pPr marL="742950" indent="-285750" eaLnBrk="0" hangingPunct="0">
              <a:defRPr sz="6600">
                <a:solidFill>
                  <a:schemeClr val="tx1"/>
                </a:solidFill>
                <a:latin typeface="Arial" charset="0"/>
                <a:ea typeface="ＭＳ Ｐゴシック" charset="0"/>
              </a:defRPr>
            </a:lvl2pPr>
            <a:lvl3pPr marL="1143000" indent="-228600" eaLnBrk="0" hangingPunct="0">
              <a:defRPr sz="6600">
                <a:solidFill>
                  <a:schemeClr val="tx1"/>
                </a:solidFill>
                <a:latin typeface="Arial" charset="0"/>
                <a:ea typeface="ＭＳ Ｐゴシック" charset="0"/>
              </a:defRPr>
            </a:lvl3pPr>
            <a:lvl4pPr marL="1600200" indent="-228600" eaLnBrk="0" hangingPunct="0">
              <a:defRPr sz="6600">
                <a:solidFill>
                  <a:schemeClr val="tx1"/>
                </a:solidFill>
                <a:latin typeface="Arial" charset="0"/>
                <a:ea typeface="ＭＳ Ｐゴシック" charset="0"/>
              </a:defRPr>
            </a:lvl4pPr>
            <a:lvl5pPr marL="2057400" indent="-228600" eaLnBrk="0" hangingPunct="0">
              <a:defRPr sz="6600">
                <a:solidFill>
                  <a:schemeClr val="tx1"/>
                </a:solidFill>
                <a:latin typeface="Arial" charset="0"/>
                <a:ea typeface="ＭＳ Ｐゴシック" charset="0"/>
              </a:defRPr>
            </a:lvl5pPr>
            <a:lvl6pPr marL="2514600" indent="-228600" defTabSz="1671638" eaLnBrk="0" fontAlgn="base" hangingPunct="0">
              <a:spcBef>
                <a:spcPct val="0"/>
              </a:spcBef>
              <a:spcAft>
                <a:spcPct val="0"/>
              </a:spcAft>
              <a:defRPr sz="6600">
                <a:solidFill>
                  <a:schemeClr val="tx1"/>
                </a:solidFill>
                <a:latin typeface="Arial" charset="0"/>
                <a:ea typeface="ＭＳ Ｐゴシック" charset="0"/>
              </a:defRPr>
            </a:lvl6pPr>
            <a:lvl7pPr marL="2971800" indent="-228600" defTabSz="1671638" eaLnBrk="0" fontAlgn="base" hangingPunct="0">
              <a:spcBef>
                <a:spcPct val="0"/>
              </a:spcBef>
              <a:spcAft>
                <a:spcPct val="0"/>
              </a:spcAft>
              <a:defRPr sz="6600">
                <a:solidFill>
                  <a:schemeClr val="tx1"/>
                </a:solidFill>
                <a:latin typeface="Arial" charset="0"/>
                <a:ea typeface="ＭＳ Ｐゴシック" charset="0"/>
              </a:defRPr>
            </a:lvl7pPr>
            <a:lvl8pPr marL="3429000" indent="-228600" defTabSz="1671638" eaLnBrk="0" fontAlgn="base" hangingPunct="0">
              <a:spcBef>
                <a:spcPct val="0"/>
              </a:spcBef>
              <a:spcAft>
                <a:spcPct val="0"/>
              </a:spcAft>
              <a:defRPr sz="6600">
                <a:solidFill>
                  <a:schemeClr val="tx1"/>
                </a:solidFill>
                <a:latin typeface="Arial" charset="0"/>
                <a:ea typeface="ＭＳ Ｐゴシック" charset="0"/>
              </a:defRPr>
            </a:lvl8pPr>
            <a:lvl9pPr marL="3886200" indent="-228600" defTabSz="1671638" eaLnBrk="0" fontAlgn="base" hangingPunct="0">
              <a:spcBef>
                <a:spcPct val="0"/>
              </a:spcBef>
              <a:spcAft>
                <a:spcPct val="0"/>
              </a:spcAft>
              <a:defRPr sz="6600">
                <a:solidFill>
                  <a:schemeClr val="tx1"/>
                </a:solidFill>
                <a:latin typeface="Arial" charset="0"/>
                <a:ea typeface="ＭＳ Ｐゴシック" charset="0"/>
              </a:defRPr>
            </a:lvl9pPr>
          </a:lstStyle>
          <a:p>
            <a:pPr eaLnBrk="1" hangingPunct="1"/>
            <a:r>
              <a:rPr lang="en-US" sz="4400" dirty="0">
                <a:solidFill>
                  <a:schemeClr val="bg1"/>
                </a:solidFill>
                <a:latin typeface="Times New Roman" panose="02020603050405020304" pitchFamily="18" charset="0"/>
                <a:cs typeface="Times New Roman" panose="02020603050405020304" pitchFamily="18" charset="0"/>
              </a:rPr>
              <a:t>Supported by a grant from The </a:t>
            </a:r>
            <a:r>
              <a:rPr lang="en-US" sz="4400" dirty="0" err="1">
                <a:solidFill>
                  <a:schemeClr val="bg1"/>
                </a:solidFill>
                <a:latin typeface="Times New Roman" panose="02020603050405020304" pitchFamily="18" charset="0"/>
                <a:cs typeface="Times New Roman" panose="02020603050405020304" pitchFamily="18" charset="0"/>
              </a:rPr>
              <a:t>McElhattan</a:t>
            </a:r>
            <a:r>
              <a:rPr lang="en-US" sz="4400" dirty="0">
                <a:solidFill>
                  <a:schemeClr val="bg1"/>
                </a:solidFill>
                <a:latin typeface="Times New Roman" panose="02020603050405020304" pitchFamily="18" charset="0"/>
                <a:cs typeface="Times New Roman" panose="02020603050405020304" pitchFamily="18" charset="0"/>
              </a:rPr>
              <a:t> Foundation</a:t>
            </a:r>
          </a:p>
        </p:txBody>
      </p:sp>
      <p:sp>
        <p:nvSpPr>
          <p:cNvPr id="56" name="TextBox 18"/>
          <p:cNvSpPr txBox="1">
            <a:spLocks noChangeArrowheads="1"/>
          </p:cNvSpPr>
          <p:nvPr/>
        </p:nvSpPr>
        <p:spPr bwMode="auto">
          <a:xfrm>
            <a:off x="36598126" y="31924979"/>
            <a:ext cx="6888521" cy="798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19965" tIns="59985" rIns="119965" bIns="59985">
            <a:spAutoFit/>
          </a:bodyPr>
          <a:lstStyle>
            <a:lvl1pPr eaLnBrk="0" hangingPunct="0">
              <a:defRPr sz="6600">
                <a:solidFill>
                  <a:schemeClr val="tx1"/>
                </a:solidFill>
                <a:latin typeface="Arial" charset="0"/>
                <a:ea typeface="ＭＳ Ｐゴシック" charset="0"/>
              </a:defRPr>
            </a:lvl1pPr>
            <a:lvl2pPr marL="742950" indent="-285750" eaLnBrk="0" hangingPunct="0">
              <a:defRPr sz="6600">
                <a:solidFill>
                  <a:schemeClr val="tx1"/>
                </a:solidFill>
                <a:latin typeface="Arial" charset="0"/>
                <a:ea typeface="ＭＳ Ｐゴシック" charset="0"/>
              </a:defRPr>
            </a:lvl2pPr>
            <a:lvl3pPr marL="1143000" indent="-228600" eaLnBrk="0" hangingPunct="0">
              <a:defRPr sz="6600">
                <a:solidFill>
                  <a:schemeClr val="tx1"/>
                </a:solidFill>
                <a:latin typeface="Arial" charset="0"/>
                <a:ea typeface="ＭＳ Ｐゴシック" charset="0"/>
              </a:defRPr>
            </a:lvl3pPr>
            <a:lvl4pPr marL="1600200" indent="-228600" eaLnBrk="0" hangingPunct="0">
              <a:defRPr sz="6600">
                <a:solidFill>
                  <a:schemeClr val="tx1"/>
                </a:solidFill>
                <a:latin typeface="Arial" charset="0"/>
                <a:ea typeface="ＭＳ Ｐゴシック" charset="0"/>
              </a:defRPr>
            </a:lvl4pPr>
            <a:lvl5pPr marL="2057400" indent="-228600" eaLnBrk="0" hangingPunct="0">
              <a:defRPr sz="6600">
                <a:solidFill>
                  <a:schemeClr val="tx1"/>
                </a:solidFill>
                <a:latin typeface="Arial" charset="0"/>
                <a:ea typeface="ＭＳ Ｐゴシック" charset="0"/>
              </a:defRPr>
            </a:lvl5pPr>
            <a:lvl6pPr marL="2514600" indent="-228600" defTabSz="1671638" eaLnBrk="0" fontAlgn="base" hangingPunct="0">
              <a:spcBef>
                <a:spcPct val="0"/>
              </a:spcBef>
              <a:spcAft>
                <a:spcPct val="0"/>
              </a:spcAft>
              <a:defRPr sz="6600">
                <a:solidFill>
                  <a:schemeClr val="tx1"/>
                </a:solidFill>
                <a:latin typeface="Arial" charset="0"/>
                <a:ea typeface="ＭＳ Ｐゴシック" charset="0"/>
              </a:defRPr>
            </a:lvl6pPr>
            <a:lvl7pPr marL="2971800" indent="-228600" defTabSz="1671638" eaLnBrk="0" fontAlgn="base" hangingPunct="0">
              <a:spcBef>
                <a:spcPct val="0"/>
              </a:spcBef>
              <a:spcAft>
                <a:spcPct val="0"/>
              </a:spcAft>
              <a:defRPr sz="6600">
                <a:solidFill>
                  <a:schemeClr val="tx1"/>
                </a:solidFill>
                <a:latin typeface="Arial" charset="0"/>
                <a:ea typeface="ＭＳ Ｐゴシック" charset="0"/>
              </a:defRPr>
            </a:lvl7pPr>
            <a:lvl8pPr marL="3429000" indent="-228600" defTabSz="1671638" eaLnBrk="0" fontAlgn="base" hangingPunct="0">
              <a:spcBef>
                <a:spcPct val="0"/>
              </a:spcBef>
              <a:spcAft>
                <a:spcPct val="0"/>
              </a:spcAft>
              <a:defRPr sz="6600">
                <a:solidFill>
                  <a:schemeClr val="tx1"/>
                </a:solidFill>
                <a:latin typeface="Arial" charset="0"/>
                <a:ea typeface="ＭＳ Ｐゴシック" charset="0"/>
              </a:defRPr>
            </a:lvl8pPr>
            <a:lvl9pPr marL="3886200" indent="-228600" defTabSz="1671638" eaLnBrk="0" fontAlgn="base" hangingPunct="0">
              <a:spcBef>
                <a:spcPct val="0"/>
              </a:spcBef>
              <a:spcAft>
                <a:spcPct val="0"/>
              </a:spcAft>
              <a:defRPr sz="6600">
                <a:solidFill>
                  <a:schemeClr val="tx1"/>
                </a:solidFill>
                <a:latin typeface="Arial" charset="0"/>
                <a:ea typeface="ＭＳ Ｐゴシック" charset="0"/>
              </a:defRPr>
            </a:lvl9pPr>
          </a:lstStyle>
          <a:p>
            <a:pPr algn="r" eaLnBrk="1" hangingPunct="1"/>
            <a:r>
              <a:rPr lang="en-US" sz="4400" dirty="0">
                <a:solidFill>
                  <a:schemeClr val="bg1"/>
                </a:solidFill>
                <a:latin typeface="Times New Roman" panose="02020603050405020304" pitchFamily="18" charset="0"/>
                <a:cs typeface="Times New Roman" panose="02020603050405020304" pitchFamily="18" charset="0"/>
              </a:rPr>
              <a:t>jbs31@pitt.edu</a:t>
            </a:r>
          </a:p>
        </p:txBody>
      </p:sp>
      <p:sp>
        <p:nvSpPr>
          <p:cNvPr id="18" name="Rectangle 17"/>
          <p:cNvSpPr/>
          <p:nvPr/>
        </p:nvSpPr>
        <p:spPr>
          <a:xfrm>
            <a:off x="340099" y="26921436"/>
            <a:ext cx="10069084" cy="4158964"/>
          </a:xfrm>
          <a:prstGeom prst="rect">
            <a:avLst/>
          </a:prstGeom>
        </p:spPr>
        <p:txBody>
          <a:bodyPr wrap="square" lIns="95384" tIns="47691" rIns="95384" bIns="47691">
            <a:spAutoFit/>
          </a:bodyPr>
          <a:lstStyle/>
          <a:p>
            <a:pPr marL="878477" lvl="1" indent="-457200" defTabSz="476967">
              <a:spcAft>
                <a:spcPts val="1217"/>
              </a:spcAft>
              <a:buSzPct val="100000"/>
              <a:buFont typeface="Arial" charset="0"/>
              <a:buChar char="•"/>
            </a:pPr>
            <a:r>
              <a:rPr lang="en-US" sz="4400" dirty="0">
                <a:latin typeface="Times New Roman" panose="02020603050405020304" pitchFamily="18" charset="0"/>
                <a:cs typeface="Times New Roman" panose="02020603050405020304" pitchFamily="18" charset="0"/>
              </a:rPr>
              <a:t>Investigators used a theoretical grounding for patient and family-centered EOL care adapted from the Theory of A Peaceful End-Of Life to map key concepts to curricular elements (Figure 1)</a:t>
            </a:r>
          </a:p>
        </p:txBody>
      </p:sp>
      <p:sp>
        <p:nvSpPr>
          <p:cNvPr id="47" name="TextBox 28"/>
          <p:cNvSpPr txBox="1">
            <a:spLocks noChangeArrowheads="1"/>
          </p:cNvSpPr>
          <p:nvPr/>
        </p:nvSpPr>
        <p:spPr bwMode="auto">
          <a:xfrm>
            <a:off x="2446648" y="4868069"/>
            <a:ext cx="38997904" cy="798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119965" tIns="59985" rIns="119965" bIns="59985">
            <a:spAutoFit/>
          </a:bodyPr>
          <a:lstStyle>
            <a:lvl1pPr eaLnBrk="0" hangingPunct="0">
              <a:defRPr sz="6600">
                <a:solidFill>
                  <a:schemeClr val="tx1"/>
                </a:solidFill>
                <a:latin typeface="Arial" charset="0"/>
                <a:ea typeface="ＭＳ Ｐゴシック" charset="0"/>
              </a:defRPr>
            </a:lvl1pPr>
            <a:lvl2pPr marL="742950" indent="-285750" eaLnBrk="0" hangingPunct="0">
              <a:defRPr sz="6600">
                <a:solidFill>
                  <a:schemeClr val="tx1"/>
                </a:solidFill>
                <a:latin typeface="Arial" charset="0"/>
                <a:ea typeface="ＭＳ Ｐゴシック" charset="0"/>
              </a:defRPr>
            </a:lvl2pPr>
            <a:lvl3pPr marL="1143000" indent="-228600" eaLnBrk="0" hangingPunct="0">
              <a:defRPr sz="6600">
                <a:solidFill>
                  <a:schemeClr val="tx1"/>
                </a:solidFill>
                <a:latin typeface="Arial" charset="0"/>
                <a:ea typeface="ＭＳ Ｐゴシック" charset="0"/>
              </a:defRPr>
            </a:lvl3pPr>
            <a:lvl4pPr marL="1600200" indent="-228600" eaLnBrk="0" hangingPunct="0">
              <a:defRPr sz="6600">
                <a:solidFill>
                  <a:schemeClr val="tx1"/>
                </a:solidFill>
                <a:latin typeface="Arial" charset="0"/>
                <a:ea typeface="ＭＳ Ｐゴシック" charset="0"/>
              </a:defRPr>
            </a:lvl4pPr>
            <a:lvl5pPr marL="2057400" indent="-228600" eaLnBrk="0" hangingPunct="0">
              <a:defRPr sz="6600">
                <a:solidFill>
                  <a:schemeClr val="tx1"/>
                </a:solidFill>
                <a:latin typeface="Arial" charset="0"/>
                <a:ea typeface="ＭＳ Ｐゴシック" charset="0"/>
              </a:defRPr>
            </a:lvl5pPr>
            <a:lvl6pPr marL="2514600" indent="-228600" defTabSz="1671638" eaLnBrk="0" fontAlgn="base" hangingPunct="0">
              <a:spcBef>
                <a:spcPct val="0"/>
              </a:spcBef>
              <a:spcAft>
                <a:spcPct val="0"/>
              </a:spcAft>
              <a:defRPr sz="6600">
                <a:solidFill>
                  <a:schemeClr val="tx1"/>
                </a:solidFill>
                <a:latin typeface="Arial" charset="0"/>
                <a:ea typeface="ＭＳ Ｐゴシック" charset="0"/>
              </a:defRPr>
            </a:lvl6pPr>
            <a:lvl7pPr marL="2971800" indent="-228600" defTabSz="1671638" eaLnBrk="0" fontAlgn="base" hangingPunct="0">
              <a:spcBef>
                <a:spcPct val="0"/>
              </a:spcBef>
              <a:spcAft>
                <a:spcPct val="0"/>
              </a:spcAft>
              <a:defRPr sz="6600">
                <a:solidFill>
                  <a:schemeClr val="tx1"/>
                </a:solidFill>
                <a:latin typeface="Arial" charset="0"/>
                <a:ea typeface="ＭＳ Ｐゴシック" charset="0"/>
              </a:defRPr>
            </a:lvl7pPr>
            <a:lvl8pPr marL="3429000" indent="-228600" defTabSz="1671638" eaLnBrk="0" fontAlgn="base" hangingPunct="0">
              <a:spcBef>
                <a:spcPct val="0"/>
              </a:spcBef>
              <a:spcAft>
                <a:spcPct val="0"/>
              </a:spcAft>
              <a:defRPr sz="6600">
                <a:solidFill>
                  <a:schemeClr val="tx1"/>
                </a:solidFill>
                <a:latin typeface="Arial" charset="0"/>
                <a:ea typeface="ＭＳ Ｐゴシック" charset="0"/>
              </a:defRPr>
            </a:lvl8pPr>
            <a:lvl9pPr marL="3886200" indent="-228600" defTabSz="1671638" eaLnBrk="0" fontAlgn="base" hangingPunct="0">
              <a:spcBef>
                <a:spcPct val="0"/>
              </a:spcBef>
              <a:spcAft>
                <a:spcPct val="0"/>
              </a:spcAft>
              <a:defRPr sz="6600">
                <a:solidFill>
                  <a:schemeClr val="tx1"/>
                </a:solidFill>
                <a:latin typeface="Arial" charset="0"/>
                <a:ea typeface="ＭＳ Ｐゴシック" charset="0"/>
              </a:defRPr>
            </a:lvl9pPr>
          </a:lstStyle>
          <a:p>
            <a:pPr algn="ctr" eaLnBrk="1" hangingPunct="1"/>
            <a:r>
              <a:rPr lang="en-US" sz="4400" baseline="30000" dirty="0">
                <a:solidFill>
                  <a:schemeClr val="bg1"/>
                </a:solidFill>
                <a:latin typeface="Times New Roman" panose="02020603050405020304" pitchFamily="18" charset="0"/>
                <a:cs typeface="Times New Roman" panose="02020603050405020304" pitchFamily="18" charset="0"/>
              </a:rPr>
              <a:t>1</a:t>
            </a:r>
            <a:r>
              <a:rPr lang="en-US" sz="4400" dirty="0">
                <a:solidFill>
                  <a:schemeClr val="bg1"/>
                </a:solidFill>
                <a:latin typeface="Times New Roman" panose="02020603050405020304" pitchFamily="18" charset="0"/>
                <a:cs typeface="Times New Roman" panose="02020603050405020304" pitchFamily="18" charset="0"/>
              </a:rPr>
              <a:t>Department of Acute and Tertiary Care, University of Pittsburgh School of Nursing</a:t>
            </a:r>
          </a:p>
        </p:txBody>
      </p:sp>
      <p:sp>
        <p:nvSpPr>
          <p:cNvPr id="49" name="Rectangle 48"/>
          <p:cNvSpPr>
            <a:spLocks noChangeArrowheads="1"/>
          </p:cNvSpPr>
          <p:nvPr/>
        </p:nvSpPr>
        <p:spPr bwMode="auto">
          <a:xfrm>
            <a:off x="254676" y="17298211"/>
            <a:ext cx="10191869" cy="7774262"/>
          </a:xfrm>
          <a:prstGeom prst="rect">
            <a:avLst/>
          </a:prstGeom>
          <a:solidFill>
            <a:srgbClr val="E9EEF3"/>
          </a:solidFill>
          <a:ln w="9525">
            <a:noFill/>
            <a:miter lim="800000"/>
            <a:headEnd/>
            <a:tailEnd/>
          </a:ln>
          <a:effectLst>
            <a:outerShdw dist="23000" dir="5400000" rotWithShape="0">
              <a:srgbClr val="808080">
                <a:alpha val="34999"/>
              </a:srgbClr>
            </a:outerShdw>
          </a:effectLst>
        </p:spPr>
        <p:txBody>
          <a:bodyPr lIns="119965" tIns="59985" rIns="119965" bIns="59985" anchor="ctr">
            <a:prstTxWarp prst="textNoShape">
              <a:avLst/>
            </a:prstTxWarp>
          </a:bodyPr>
          <a:lstStyle/>
          <a:p>
            <a:endParaRPr lang="en-US" dirty="0"/>
          </a:p>
        </p:txBody>
      </p:sp>
      <p:sp>
        <p:nvSpPr>
          <p:cNvPr id="34" name="TextBox 33"/>
          <p:cNvSpPr txBox="1"/>
          <p:nvPr/>
        </p:nvSpPr>
        <p:spPr>
          <a:xfrm>
            <a:off x="472602" y="8369351"/>
            <a:ext cx="9964863" cy="7877111"/>
          </a:xfrm>
          <a:prstGeom prst="rect">
            <a:avLst/>
          </a:prstGeom>
          <a:noFill/>
          <a:ln>
            <a:noFill/>
          </a:ln>
        </p:spPr>
        <p:txBody>
          <a:bodyPr wrap="square" lIns="119965" tIns="59985" rIns="119965" bIns="59985" rtlCol="0">
            <a:spAutoFit/>
          </a:bodyPr>
          <a:lstStyle/>
          <a:p>
            <a:pPr marL="992731" lvl="1" indent="-571500" defTabSz="476915">
              <a:spcAft>
                <a:spcPts val="1217"/>
              </a:spcAft>
              <a:buSzPct val="1000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A longstanding goal within the healthcare system has been to address the growing need for adequate end-of-life (EOL) and palliative care services </a:t>
            </a:r>
          </a:p>
          <a:p>
            <a:pPr marL="992731" lvl="1" indent="-571500" defTabSz="476915">
              <a:spcAft>
                <a:spcPts val="1217"/>
              </a:spcAft>
              <a:buSzPct val="1000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There is minimal opportunity for students and practicing professionals of medicine, nursing, and other allied health professions to pursue education focused on the theoretical and practical aspects of EOL care</a:t>
            </a:r>
          </a:p>
          <a:p>
            <a:pPr marL="992731" lvl="1" indent="-571500" defTabSz="476915">
              <a:spcAft>
                <a:spcPts val="1217"/>
              </a:spcAft>
              <a:buSzPct val="100000"/>
              <a:buFont typeface="Arial" panose="020B0604020202020204" pitchFamily="34" charset="0"/>
              <a:buChar char="•"/>
            </a:pPr>
            <a:endParaRPr lang="en-US" sz="4400" dirty="0">
              <a:latin typeface="Times New Roman" panose="02020603050405020304" pitchFamily="18" charset="0"/>
              <a:cs typeface="Times New Roman" panose="02020603050405020304" pitchFamily="18" charset="0"/>
            </a:endParaRPr>
          </a:p>
        </p:txBody>
      </p:sp>
      <p:sp>
        <p:nvSpPr>
          <p:cNvPr id="71" name="TextBox 70"/>
          <p:cNvSpPr txBox="1"/>
          <p:nvPr/>
        </p:nvSpPr>
        <p:spPr>
          <a:xfrm>
            <a:off x="340099" y="17309690"/>
            <a:ext cx="10097367" cy="7723223"/>
          </a:xfrm>
          <a:prstGeom prst="rect">
            <a:avLst/>
          </a:prstGeom>
          <a:noFill/>
          <a:ln>
            <a:noFill/>
          </a:ln>
        </p:spPr>
        <p:txBody>
          <a:bodyPr wrap="square" lIns="119965" tIns="59985" rIns="119965" bIns="59985" rtlCol="0">
            <a:spAutoFit/>
          </a:bodyPr>
          <a:lstStyle/>
          <a:p>
            <a:pPr marL="992731" lvl="1" indent="-571500" defTabSz="476915">
              <a:spcAft>
                <a:spcPts val="1217"/>
              </a:spcAft>
              <a:buSzPct val="1000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The University of Pittsburgh School of Nursing is developing and establishing a for-credit, comprehensive graduate certificate in EOL Care and communication along with a nursing continuing professional development (NCPD) educational series</a:t>
            </a:r>
          </a:p>
          <a:p>
            <a:pPr marL="992731" lvl="1" indent="-571500" defTabSz="476915">
              <a:spcAft>
                <a:spcPts val="1217"/>
              </a:spcAft>
              <a:buSzPct val="1000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In order to ensure a comprehensive curriculum, investigators selected a theoretical framework to guide the development of the content</a:t>
            </a:r>
          </a:p>
        </p:txBody>
      </p:sp>
      <p:sp>
        <p:nvSpPr>
          <p:cNvPr id="72" name="TextBox 71"/>
          <p:cNvSpPr txBox="1"/>
          <p:nvPr/>
        </p:nvSpPr>
        <p:spPr>
          <a:xfrm>
            <a:off x="10770323" y="8342311"/>
            <a:ext cx="10560686" cy="1783135"/>
          </a:xfrm>
          <a:prstGeom prst="rect">
            <a:avLst/>
          </a:prstGeom>
          <a:noFill/>
        </p:spPr>
        <p:txBody>
          <a:bodyPr wrap="square" lIns="119965" tIns="59985" rIns="119965" bIns="59985" rtlCol="0">
            <a:spAutoFit/>
          </a:bodyPr>
          <a:lstStyle/>
          <a:p>
            <a:r>
              <a:rPr lang="en-US" sz="3600" dirty="0">
                <a:solidFill>
                  <a:srgbClr val="000000"/>
                </a:solidFill>
                <a:latin typeface="Times New Roman" panose="02020603050405020304" pitchFamily="18" charset="0"/>
                <a:cs typeface="Times New Roman" panose="02020603050405020304" pitchFamily="18" charset="0"/>
              </a:rPr>
              <a:t>Figure 1.  Theoretical grounding as adapted from the Theory of A Peaceful End-of Life (Ruland &amp; Moore, 1995)</a:t>
            </a:r>
          </a:p>
        </p:txBody>
      </p:sp>
      <p:grpSp>
        <p:nvGrpSpPr>
          <p:cNvPr id="82" name="Group 81"/>
          <p:cNvGrpSpPr/>
          <p:nvPr/>
        </p:nvGrpSpPr>
        <p:grpSpPr>
          <a:xfrm>
            <a:off x="33231878" y="22352336"/>
            <a:ext cx="10385392" cy="1497841"/>
            <a:chOff x="30708600" y="2819400"/>
            <a:chExt cx="9296406" cy="838199"/>
          </a:xfrm>
          <a:solidFill>
            <a:srgbClr val="070A8B"/>
          </a:solidFill>
        </p:grpSpPr>
        <p:sp>
          <p:nvSpPr>
            <p:cNvPr id="84" name="Rectangle 83"/>
            <p:cNvSpPr>
              <a:spLocks noChangeArrowheads="1"/>
            </p:cNvSpPr>
            <p:nvPr/>
          </p:nvSpPr>
          <p:spPr bwMode="auto">
            <a:xfrm>
              <a:off x="30708600" y="2819400"/>
              <a:ext cx="9296400" cy="838199"/>
            </a:xfrm>
            <a:prstGeom prst="rect">
              <a:avLst/>
            </a:prstGeom>
            <a:grpFill/>
            <a:ln w="9525">
              <a:noFill/>
              <a:miter lim="800000"/>
              <a:headEnd/>
              <a:tailEnd/>
            </a:ln>
            <a:effectLst/>
          </p:spPr>
          <p:txBody>
            <a:bodyPr anchor="ctr">
              <a:prstTxWarp prst="textNoShape">
                <a:avLst/>
              </a:prstTxWarp>
            </a:bodyPr>
            <a:lstStyle/>
            <a:p>
              <a:pPr algn="ctr"/>
              <a:endParaRPr lang="en-US">
                <a:solidFill>
                  <a:srgbClr val="FFFFFF"/>
                </a:solidFill>
                <a:latin typeface="Calibri" charset="0"/>
              </a:endParaRPr>
            </a:p>
          </p:txBody>
        </p:sp>
        <p:sp>
          <p:nvSpPr>
            <p:cNvPr id="85" name="TextBox 18"/>
            <p:cNvSpPr txBox="1">
              <a:spLocks noChangeArrowheads="1"/>
            </p:cNvSpPr>
            <p:nvPr/>
          </p:nvSpPr>
          <p:spPr bwMode="auto">
            <a:xfrm>
              <a:off x="30957745" y="2911302"/>
              <a:ext cx="9047261" cy="584589"/>
            </a:xfrm>
            <a:prstGeom prst="rect">
              <a:avLst/>
            </a:prstGeom>
            <a:grpFill/>
            <a:ln w="9525">
              <a:noFill/>
              <a:miter lim="800000"/>
              <a:headEnd/>
              <a:tailEnd/>
            </a:ln>
          </p:spPr>
          <p:txBody>
            <a:bodyPr wrap="square">
              <a:prstTxWarp prst="textNoShape">
                <a:avLst/>
              </a:prstTxWarp>
              <a:spAutoFit/>
            </a:bodyPr>
            <a:lstStyle/>
            <a:p>
              <a:r>
                <a:rPr lang="en-US" sz="6600" b="1" dirty="0">
                  <a:solidFill>
                    <a:schemeClr val="bg1">
                      <a:lumMod val="95000"/>
                    </a:schemeClr>
                  </a:solidFill>
                  <a:latin typeface="Times New Roman" panose="02020603050405020304" pitchFamily="18" charset="0"/>
                  <a:cs typeface="Times New Roman" panose="02020603050405020304" pitchFamily="18" charset="0"/>
                </a:rPr>
                <a:t>Next Steps</a:t>
              </a:r>
            </a:p>
          </p:txBody>
        </p:sp>
      </p:grpSp>
      <p:sp>
        <p:nvSpPr>
          <p:cNvPr id="58" name="Rectangle 57">
            <a:extLst>
              <a:ext uri="{FF2B5EF4-FFF2-40B4-BE49-F238E27FC236}">
                <a16:creationId xmlns:a16="http://schemas.microsoft.com/office/drawing/2014/main" id="{7A9E4DC9-DA0B-48EB-A7B9-FC525B0DBF1C}"/>
              </a:ext>
            </a:extLst>
          </p:cNvPr>
          <p:cNvSpPr/>
          <p:nvPr/>
        </p:nvSpPr>
        <p:spPr>
          <a:xfrm>
            <a:off x="33188929" y="23940007"/>
            <a:ext cx="10447595" cy="4836073"/>
          </a:xfrm>
          <a:prstGeom prst="rect">
            <a:avLst/>
          </a:prstGeom>
        </p:spPr>
        <p:txBody>
          <a:bodyPr wrap="square" lIns="95384" tIns="47691" rIns="95384" bIns="47691">
            <a:spAutoFit/>
          </a:bodyPr>
          <a:lstStyle/>
          <a:p>
            <a:pPr marL="878477" lvl="1" indent="-457200" defTabSz="476967">
              <a:spcAft>
                <a:spcPts val="1217"/>
              </a:spcAft>
              <a:buSzPct val="100000"/>
              <a:buFont typeface="Arial" charset="0"/>
              <a:buChar char="•"/>
            </a:pPr>
            <a:r>
              <a:rPr lang="en-US" sz="4400" dirty="0">
                <a:latin typeface="Times New Roman" panose="02020603050405020304" pitchFamily="18" charset="0"/>
                <a:cs typeface="Times New Roman" panose="02020603050405020304" pitchFamily="18" charset="0"/>
              </a:rPr>
              <a:t>The next steps in developing this certificate program and the companion NCPD education series is to test the content with experts and clinician stakeholders to validate course content for the proposed four courses and for the continuing education modules </a:t>
            </a:r>
          </a:p>
        </p:txBody>
      </p:sp>
      <p:sp>
        <p:nvSpPr>
          <p:cNvPr id="46" name="TextBox 45">
            <a:extLst>
              <a:ext uri="{FF2B5EF4-FFF2-40B4-BE49-F238E27FC236}">
                <a16:creationId xmlns:a16="http://schemas.microsoft.com/office/drawing/2014/main" id="{6707B0D6-8160-4AB4-8116-49B337EFD75E}"/>
              </a:ext>
            </a:extLst>
          </p:cNvPr>
          <p:cNvSpPr txBox="1"/>
          <p:nvPr/>
        </p:nvSpPr>
        <p:spPr>
          <a:xfrm>
            <a:off x="22010402" y="8405581"/>
            <a:ext cx="10462060" cy="1229137"/>
          </a:xfrm>
          <a:prstGeom prst="rect">
            <a:avLst/>
          </a:prstGeom>
          <a:noFill/>
        </p:spPr>
        <p:txBody>
          <a:bodyPr wrap="square" lIns="119965" tIns="59985" rIns="119965" bIns="59985" rtlCol="0">
            <a:spAutoFit/>
          </a:bodyPr>
          <a:lstStyle/>
          <a:p>
            <a:r>
              <a:rPr lang="en-US" sz="3600" dirty="0">
                <a:solidFill>
                  <a:srgbClr val="000000"/>
                </a:solidFill>
                <a:latin typeface="Times New Roman" panose="02020603050405020304" pitchFamily="18" charset="0"/>
                <a:cs typeface="Times New Roman" panose="02020603050405020304" pitchFamily="18" charset="0"/>
              </a:rPr>
              <a:t>Figure 2.  Course mapped to the relevant domains of the framework</a:t>
            </a:r>
          </a:p>
        </p:txBody>
      </p:sp>
      <p:sp>
        <p:nvSpPr>
          <p:cNvPr id="64" name="TextBox 63">
            <a:extLst>
              <a:ext uri="{FF2B5EF4-FFF2-40B4-BE49-F238E27FC236}">
                <a16:creationId xmlns:a16="http://schemas.microsoft.com/office/drawing/2014/main" id="{9CFEF2D1-0C2D-4D05-AEF7-A90303BEDFC9}"/>
              </a:ext>
            </a:extLst>
          </p:cNvPr>
          <p:cNvSpPr txBox="1"/>
          <p:nvPr/>
        </p:nvSpPr>
        <p:spPr>
          <a:xfrm>
            <a:off x="33221509" y="8437146"/>
            <a:ext cx="10329592" cy="13293978"/>
          </a:xfrm>
          <a:prstGeom prst="rect">
            <a:avLst/>
          </a:prstGeom>
          <a:noFill/>
          <a:ln>
            <a:noFill/>
          </a:ln>
        </p:spPr>
        <p:txBody>
          <a:bodyPr wrap="square" lIns="119965" tIns="59985" rIns="119965" bIns="59985" rtlCol="0">
            <a:spAutoFit/>
          </a:bodyPr>
          <a:lstStyle/>
          <a:p>
            <a:pPr marL="992731" lvl="1" indent="-571500" defTabSz="476915">
              <a:spcAft>
                <a:spcPts val="1217"/>
              </a:spcAft>
              <a:buSzPct val="1000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From the theoretical grounding, investigators identified domains that appropriately captured holistic patient and family-centered EOL care: experiencing comfort and connectedness and experiencing dignity, respect, and support</a:t>
            </a:r>
          </a:p>
          <a:p>
            <a:pPr marL="992731" lvl="1" indent="-571500" defTabSz="476915">
              <a:spcAft>
                <a:spcPts val="1217"/>
              </a:spcAft>
              <a:buSzPct val="1000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Investigators took these concepts and developed four courses intended to address and focus on the corresponding domains: Principles of Palliative and EOL Care; Pain &amp; Symptom Management; EOL Communication &amp; Collaboration; and Social, Spiritual, and Cultural Concepts in EOL Care, prospectively </a:t>
            </a:r>
          </a:p>
          <a:p>
            <a:pPr marL="992731" lvl="1" indent="-571500" defTabSz="476915">
              <a:spcAft>
                <a:spcPts val="1217"/>
              </a:spcAft>
              <a:buSzPct val="1000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Investigators then mapped preliminary curricular content to be included in each course (Figure 3)</a:t>
            </a:r>
          </a:p>
        </p:txBody>
      </p:sp>
      <p:sp>
        <p:nvSpPr>
          <p:cNvPr id="26" name="Rectangle 13">
            <a:extLst>
              <a:ext uri="{FF2B5EF4-FFF2-40B4-BE49-F238E27FC236}">
                <a16:creationId xmlns:a16="http://schemas.microsoft.com/office/drawing/2014/main" id="{32EEC0EF-9CC5-6E7A-7943-5BB8CB0119CF}"/>
              </a:ext>
            </a:extLst>
          </p:cNvPr>
          <p:cNvSpPr>
            <a:spLocks noChangeArrowheads="1"/>
          </p:cNvSpPr>
          <p:nvPr/>
        </p:nvSpPr>
        <p:spPr bwMode="auto">
          <a:xfrm>
            <a:off x="8530831" y="2902729"/>
            <a:ext cx="2673983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54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Chloe Neugebauer, SN; Marci L. Nilsen, PhD,</a:t>
            </a:r>
            <a:r>
              <a:rPr kumimoji="0" lang="en-US" altLang="en-US" sz="5400" b="0" i="0" u="none" strike="noStrike" cap="none" normalizeH="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RN, CHPN</a:t>
            </a:r>
            <a:r>
              <a:rPr lang="en-US" altLang="en-US" sz="5400" baseline="30000" dirty="0" bmk="_Ref111119287">
                <a:solidFill>
                  <a:schemeClr val="bg1"/>
                </a:solidFill>
                <a:latin typeface="Times New Roman" panose="02020603050405020304" pitchFamily="18" charset="0"/>
                <a:ea typeface="Calibri" panose="020F0502020204030204" pitchFamily="34" charset="0"/>
                <a:cs typeface="Times New Roman" panose="02020603050405020304" pitchFamily="18" charset="0"/>
              </a:rPr>
              <a:t>1</a:t>
            </a:r>
            <a:r>
              <a:rPr lang="en-US" altLang="en-US" sz="5400" dirty="0" bmk="_Ref111119287">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kumimoji="0" lang="en-US" altLang="en-US" sz="54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Jennifer J. Wasco, DNP, RN</a:t>
            </a:r>
            <a:r>
              <a:rPr kumimoji="0" lang="en-US" altLang="en-US" sz="5400" b="0" i="0" u="none" strike="noStrike" cap="none" normalizeH="0" baseline="3000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a:t>
            </a:r>
            <a:r>
              <a:rPr kumimoji="0" lang="en-US" altLang="en-US" sz="5400" b="0" i="0" u="none" strike="noStrike" cap="none" normalizeH="0" baseline="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Jennifer B. Seaman, PhD RN CHPN</a:t>
            </a:r>
            <a:r>
              <a:rPr kumimoji="0" lang="en-US" altLang="en-US" sz="5400" b="0" i="0" u="none" strike="noStrike" cap="none" normalizeH="0" baseline="30000" dirty="0">
                <a:ln>
                  <a:noFill/>
                </a:ln>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a:t>
            </a:r>
            <a:endParaRPr kumimoji="0" lang="en-US" altLang="en-US" sz="6000" b="0" i="0" u="none" strike="noStrike" cap="none" normalizeH="0" baseline="0" dirty="0">
              <a:ln>
                <a:noFill/>
              </a:ln>
              <a:solidFill>
                <a:schemeClr val="tx1"/>
              </a:solidFill>
              <a:effectLst/>
              <a:latin typeface="Arial" panose="020B0604020202020204" pitchFamily="34" charset="0"/>
            </a:endParaRPr>
          </a:p>
        </p:txBody>
      </p:sp>
      <p:grpSp>
        <p:nvGrpSpPr>
          <p:cNvPr id="30" name="Group 29">
            <a:extLst>
              <a:ext uri="{FF2B5EF4-FFF2-40B4-BE49-F238E27FC236}">
                <a16:creationId xmlns:a16="http://schemas.microsoft.com/office/drawing/2014/main" id="{6EC915A5-1F12-49F1-6455-36923F349714}"/>
              </a:ext>
            </a:extLst>
          </p:cNvPr>
          <p:cNvGrpSpPr/>
          <p:nvPr/>
        </p:nvGrpSpPr>
        <p:grpSpPr>
          <a:xfrm>
            <a:off x="10990005" y="10314799"/>
            <a:ext cx="10341004" cy="9545982"/>
            <a:chOff x="2777034" y="2432456"/>
            <a:chExt cx="6268064" cy="4948083"/>
          </a:xfrm>
          <a:solidFill>
            <a:srgbClr val="070A8B"/>
          </a:solidFill>
        </p:grpSpPr>
        <p:graphicFrame>
          <p:nvGraphicFramePr>
            <p:cNvPr id="31" name="Diagram 4">
              <a:extLst>
                <a:ext uri="{FF2B5EF4-FFF2-40B4-BE49-F238E27FC236}">
                  <a16:creationId xmlns:a16="http://schemas.microsoft.com/office/drawing/2014/main" id="{99A806E1-C184-32D8-49E5-6EAB3691CDB0}"/>
                </a:ext>
              </a:extLst>
            </p:cNvPr>
            <p:cNvGraphicFramePr/>
            <p:nvPr>
              <p:extLst>
                <p:ext uri="{D42A27DB-BD31-4B8C-83A1-F6EECF244321}">
                  <p14:modId xmlns:p14="http://schemas.microsoft.com/office/powerpoint/2010/main" val="2630230799"/>
                </p:ext>
              </p:extLst>
            </p:nvPr>
          </p:nvGraphicFramePr>
          <p:xfrm>
            <a:off x="2777034" y="2432456"/>
            <a:ext cx="6268064" cy="49480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2" name="Picture 34" descr="A picture containing shape&#10;&#10;Description automatically generated">
              <a:extLst>
                <a:ext uri="{FF2B5EF4-FFF2-40B4-BE49-F238E27FC236}">
                  <a16:creationId xmlns:a16="http://schemas.microsoft.com/office/drawing/2014/main" id="{6153F6AC-7C77-1FE1-FD03-622CC083948D}"/>
                </a:ext>
              </a:extLst>
            </p:cNvPr>
            <p:cNvPicPr>
              <a:picLocks noChangeAspect="1"/>
            </p:cNvPicPr>
            <p:nvPr/>
          </p:nvPicPr>
          <p:blipFill>
            <a:blip r:embed="rId7"/>
            <a:stretch>
              <a:fillRect/>
            </a:stretch>
          </p:blipFill>
          <p:spPr>
            <a:xfrm>
              <a:off x="5263366" y="4161785"/>
              <a:ext cx="1295400" cy="1238250"/>
            </a:xfrm>
            <a:prstGeom prst="rect">
              <a:avLst/>
            </a:prstGeom>
            <a:grpFill/>
          </p:spPr>
        </p:pic>
      </p:grpSp>
      <p:graphicFrame>
        <p:nvGraphicFramePr>
          <p:cNvPr id="35" name="Table 4">
            <a:extLst>
              <a:ext uri="{FF2B5EF4-FFF2-40B4-BE49-F238E27FC236}">
                <a16:creationId xmlns:a16="http://schemas.microsoft.com/office/drawing/2014/main" id="{76A36BD5-472C-66AA-11B1-F1DBE1F04A6D}"/>
              </a:ext>
            </a:extLst>
          </p:cNvPr>
          <p:cNvGraphicFramePr>
            <a:graphicFrameLocks noGrp="1"/>
          </p:cNvGraphicFramePr>
          <p:nvPr>
            <p:extLst>
              <p:ext uri="{D42A27DB-BD31-4B8C-83A1-F6EECF244321}">
                <p14:modId xmlns:p14="http://schemas.microsoft.com/office/powerpoint/2010/main" val="2006278258"/>
              </p:ext>
            </p:extLst>
          </p:nvPr>
        </p:nvGraphicFramePr>
        <p:xfrm>
          <a:off x="22744003" y="9787964"/>
          <a:ext cx="9466501" cy="9963617"/>
        </p:xfrm>
        <a:graphic>
          <a:graphicData uri="http://schemas.openxmlformats.org/drawingml/2006/table">
            <a:tbl>
              <a:tblPr firstRow="1" bandRow="1">
                <a:tableStyleId>{5C22544A-7EE6-4342-B048-85BDC9FD1C3A}</a:tableStyleId>
              </a:tblPr>
              <a:tblGrid>
                <a:gridCol w="5495333">
                  <a:extLst>
                    <a:ext uri="{9D8B030D-6E8A-4147-A177-3AD203B41FA5}">
                      <a16:colId xmlns:a16="http://schemas.microsoft.com/office/drawing/2014/main" val="1978536940"/>
                    </a:ext>
                  </a:extLst>
                </a:gridCol>
                <a:gridCol w="3971168">
                  <a:extLst>
                    <a:ext uri="{9D8B030D-6E8A-4147-A177-3AD203B41FA5}">
                      <a16:colId xmlns:a16="http://schemas.microsoft.com/office/drawing/2014/main" val="2902620664"/>
                    </a:ext>
                  </a:extLst>
                </a:gridCol>
              </a:tblGrid>
              <a:tr h="966159">
                <a:tc>
                  <a:txBody>
                    <a:bodyPr/>
                    <a:lstStyle/>
                    <a:p>
                      <a:r>
                        <a:rPr lang="en-US" sz="4000" dirty="0">
                          <a:solidFill>
                            <a:schemeClr val="accent1"/>
                          </a:solidFill>
                          <a:latin typeface="Times New Roman" panose="02020603050405020304" pitchFamily="18" charset="0"/>
                          <a:cs typeface="Times New Roman" panose="02020603050405020304" pitchFamily="18" charset="0"/>
                        </a:rPr>
                        <a:t>Course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r>
                        <a:rPr lang="en-US" sz="4000" dirty="0">
                          <a:solidFill>
                            <a:schemeClr val="accent1"/>
                          </a:solidFill>
                          <a:latin typeface="Times New Roman" panose="02020603050405020304" pitchFamily="18" charset="0"/>
                          <a:cs typeface="Times New Roman" panose="02020603050405020304" pitchFamily="18" charset="0"/>
                        </a:rPr>
                        <a:t>Domain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420591584"/>
                  </a:ext>
                </a:extLst>
              </a:tr>
              <a:tr h="2389873">
                <a:tc>
                  <a:txBody>
                    <a:bodyPr/>
                    <a:lstStyle/>
                    <a:p>
                      <a:pPr lvl="0">
                        <a:buNone/>
                      </a:pPr>
                      <a:r>
                        <a:rPr lang="en-US" sz="4000" b="0" i="0" u="none" strike="noStrike" noProof="0" dirty="0">
                          <a:latin typeface="Times New Roman" panose="02020603050405020304" pitchFamily="18" charset="0"/>
                          <a:cs typeface="Times New Roman" panose="02020603050405020304" pitchFamily="18" charset="0"/>
                        </a:rPr>
                        <a:t>Principles of Palliative and EOL Care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6367F7"/>
                    </a:solidFill>
                  </a:tcPr>
                </a:tc>
                <a:tc>
                  <a:txBody>
                    <a:bodyPr/>
                    <a:lstStyle/>
                    <a:p>
                      <a:r>
                        <a:rPr lang="en-US" sz="4000" dirty="0">
                          <a:latin typeface="Times New Roman" panose="02020603050405020304" pitchFamily="18" charset="0"/>
                          <a:cs typeface="Times New Roman" panose="02020603050405020304" pitchFamily="18" charset="0"/>
                        </a:rPr>
                        <a:t>Experiencing Dignity &amp; Respect</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6367F7"/>
                    </a:solidFill>
                  </a:tcPr>
                </a:tc>
                <a:extLst>
                  <a:ext uri="{0D108BD9-81ED-4DB2-BD59-A6C34878D82A}">
                    <a16:rowId xmlns:a16="http://schemas.microsoft.com/office/drawing/2014/main" val="470333550"/>
                  </a:ext>
                </a:extLst>
              </a:tr>
              <a:tr h="2108856">
                <a:tc>
                  <a:txBody>
                    <a:bodyPr/>
                    <a:lstStyle/>
                    <a:p>
                      <a:pPr lvl="0">
                        <a:buNone/>
                      </a:pPr>
                      <a:r>
                        <a:rPr lang="en-US" sz="4000" b="0" i="0" u="none" strike="noStrike" noProof="0" dirty="0">
                          <a:solidFill>
                            <a:schemeClr val="bg1"/>
                          </a:solidFill>
                          <a:latin typeface="Times New Roman" panose="02020603050405020304" pitchFamily="18" charset="0"/>
                          <a:cs typeface="Times New Roman" panose="02020603050405020304" pitchFamily="18" charset="0"/>
                        </a:rPr>
                        <a:t>Pain &amp; Symptom Management</a:t>
                      </a:r>
                      <a:endParaRPr lang="en-US" sz="4000" dirty="0">
                        <a:solidFill>
                          <a:schemeClr val="bg1"/>
                        </a:solidFill>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70A8B"/>
                    </a:solidFill>
                  </a:tcPr>
                </a:tc>
                <a:tc>
                  <a:txBody>
                    <a:bodyPr/>
                    <a:lstStyle/>
                    <a:p>
                      <a:r>
                        <a:rPr lang="en-US" sz="4000" dirty="0">
                          <a:solidFill>
                            <a:schemeClr val="bg1"/>
                          </a:solidFill>
                          <a:latin typeface="Times New Roman" panose="02020603050405020304" pitchFamily="18" charset="0"/>
                          <a:cs typeface="Times New Roman" panose="02020603050405020304" pitchFamily="18" charset="0"/>
                        </a:rPr>
                        <a:t>Experiencing Comfort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70A8B"/>
                    </a:solidFill>
                  </a:tcPr>
                </a:tc>
                <a:extLst>
                  <a:ext uri="{0D108BD9-81ED-4DB2-BD59-A6C34878D82A}">
                    <a16:rowId xmlns:a16="http://schemas.microsoft.com/office/drawing/2014/main" val="4147401663"/>
                  </a:ext>
                </a:extLst>
              </a:tr>
              <a:tr h="2108856">
                <a:tc>
                  <a:txBody>
                    <a:bodyPr/>
                    <a:lstStyle/>
                    <a:p>
                      <a:pPr lvl="0">
                        <a:buNone/>
                      </a:pPr>
                      <a:r>
                        <a:rPr lang="en-US" sz="4000" b="0" i="0" u="none" strike="noStrike" noProof="0" dirty="0">
                          <a:latin typeface="Times New Roman" panose="02020603050405020304" pitchFamily="18" charset="0"/>
                          <a:cs typeface="Times New Roman" panose="02020603050405020304" pitchFamily="18" charset="0"/>
                        </a:rPr>
                        <a:t>EOL Communication &amp; Collaboration</a:t>
                      </a:r>
                      <a:endParaRPr lang="en-US" sz="40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ED400"/>
                    </a:solidFill>
                  </a:tcPr>
                </a:tc>
                <a:tc>
                  <a:txBody>
                    <a:bodyPr/>
                    <a:lstStyle/>
                    <a:p>
                      <a:r>
                        <a:rPr lang="en-US" sz="4000" dirty="0">
                          <a:latin typeface="Times New Roman" panose="02020603050405020304" pitchFamily="18" charset="0"/>
                          <a:cs typeface="Times New Roman" panose="02020603050405020304" pitchFamily="18" charset="0"/>
                        </a:rPr>
                        <a:t>Experiencing Support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ED400"/>
                    </a:solidFill>
                  </a:tcPr>
                </a:tc>
                <a:extLst>
                  <a:ext uri="{0D108BD9-81ED-4DB2-BD59-A6C34878D82A}">
                    <a16:rowId xmlns:a16="http://schemas.microsoft.com/office/drawing/2014/main" val="4180501301"/>
                  </a:ext>
                </a:extLst>
              </a:tr>
              <a:tr h="2389873">
                <a:tc>
                  <a:txBody>
                    <a:bodyPr/>
                    <a:lstStyle/>
                    <a:p>
                      <a:pPr lvl="0">
                        <a:buNone/>
                      </a:pPr>
                      <a:r>
                        <a:rPr lang="en-US" sz="4000" b="0" i="0" u="none" strike="noStrike" noProof="0" dirty="0">
                          <a:solidFill>
                            <a:schemeClr val="tx1"/>
                          </a:solidFill>
                          <a:latin typeface="Times New Roman" panose="02020603050405020304" pitchFamily="18" charset="0"/>
                          <a:cs typeface="Times New Roman" panose="02020603050405020304" pitchFamily="18" charset="0"/>
                        </a:rPr>
                        <a:t>Social, Spiritual, and Cultural Concepts in EOL Care</a:t>
                      </a:r>
                      <a:endParaRPr lang="en-US" sz="4000" dirty="0">
                        <a:solidFill>
                          <a:schemeClr val="tx1"/>
                        </a:solidFill>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EE97"/>
                    </a:solidFill>
                  </a:tcPr>
                </a:tc>
                <a:tc>
                  <a:txBody>
                    <a:bodyPr/>
                    <a:lstStyle/>
                    <a:p>
                      <a:pPr lvl="0">
                        <a:buNone/>
                      </a:pPr>
                      <a:r>
                        <a:rPr lang="en-US" sz="4000" dirty="0">
                          <a:latin typeface="Times New Roman" panose="02020603050405020304" pitchFamily="18" charset="0"/>
                          <a:cs typeface="Times New Roman" panose="02020603050405020304" pitchFamily="18" charset="0"/>
                        </a:rPr>
                        <a:t>Experiencing Connectedness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EE97"/>
                    </a:solidFill>
                  </a:tcPr>
                </a:tc>
                <a:extLst>
                  <a:ext uri="{0D108BD9-81ED-4DB2-BD59-A6C34878D82A}">
                    <a16:rowId xmlns:a16="http://schemas.microsoft.com/office/drawing/2014/main" val="780168961"/>
                  </a:ext>
                </a:extLst>
              </a:tr>
            </a:tbl>
          </a:graphicData>
        </a:graphic>
      </p:graphicFrame>
      <p:sp>
        <p:nvSpPr>
          <p:cNvPr id="41" name="Rectangle 40">
            <a:extLst>
              <a:ext uri="{FF2B5EF4-FFF2-40B4-BE49-F238E27FC236}">
                <a16:creationId xmlns:a16="http://schemas.microsoft.com/office/drawing/2014/main" id="{BE544E46-680C-65F9-3042-7E2FCCE4A867}"/>
              </a:ext>
            </a:extLst>
          </p:cNvPr>
          <p:cNvSpPr>
            <a:spLocks noChangeArrowheads="1"/>
          </p:cNvSpPr>
          <p:nvPr/>
        </p:nvSpPr>
        <p:spPr bwMode="auto">
          <a:xfrm>
            <a:off x="10745410" y="20448479"/>
            <a:ext cx="22163634" cy="1508758"/>
          </a:xfrm>
          <a:prstGeom prst="rect">
            <a:avLst/>
          </a:prstGeom>
          <a:solidFill>
            <a:srgbClr val="070A8B"/>
          </a:solidFill>
          <a:ln w="9525">
            <a:noFill/>
            <a:miter lim="800000"/>
            <a:headEnd/>
            <a:tailEnd/>
          </a:ln>
          <a:effectLst/>
        </p:spPr>
        <p:txBody>
          <a:bodyPr anchor="ctr">
            <a:prstTxWarp prst="textNoShape">
              <a:avLst/>
            </a:prstTxWarp>
          </a:bodyPr>
          <a:lstStyle/>
          <a:p>
            <a:pPr algn="ctr"/>
            <a:endParaRPr lang="en-US" dirty="0">
              <a:solidFill>
                <a:srgbClr val="FFFFFF"/>
              </a:solidFill>
              <a:latin typeface="Calibri" charset="0"/>
            </a:endParaRPr>
          </a:p>
        </p:txBody>
      </p:sp>
      <p:graphicFrame>
        <p:nvGraphicFramePr>
          <p:cNvPr id="62" name="Diagram 61">
            <a:extLst>
              <a:ext uri="{FF2B5EF4-FFF2-40B4-BE49-F238E27FC236}">
                <a16:creationId xmlns:a16="http://schemas.microsoft.com/office/drawing/2014/main" id="{A002525D-AA04-2725-C91C-A7908A312F94}"/>
              </a:ext>
            </a:extLst>
          </p:cNvPr>
          <p:cNvGraphicFramePr/>
          <p:nvPr>
            <p:extLst>
              <p:ext uri="{D42A27DB-BD31-4B8C-83A1-F6EECF244321}">
                <p14:modId xmlns:p14="http://schemas.microsoft.com/office/powerpoint/2010/main" val="2890739069"/>
              </p:ext>
            </p:extLst>
          </p:nvPr>
        </p:nvGraphicFramePr>
        <p:xfrm>
          <a:off x="11385916" y="22909366"/>
          <a:ext cx="20461258" cy="760380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6" name="TextBox 65">
            <a:extLst>
              <a:ext uri="{FF2B5EF4-FFF2-40B4-BE49-F238E27FC236}">
                <a16:creationId xmlns:a16="http://schemas.microsoft.com/office/drawing/2014/main" id="{4A658F36-949D-0D45-52E6-F15F4F94055D}"/>
              </a:ext>
            </a:extLst>
          </p:cNvPr>
          <p:cNvSpPr txBox="1"/>
          <p:nvPr/>
        </p:nvSpPr>
        <p:spPr>
          <a:xfrm>
            <a:off x="10863064" y="21995995"/>
            <a:ext cx="16378368" cy="675139"/>
          </a:xfrm>
          <a:prstGeom prst="rect">
            <a:avLst/>
          </a:prstGeom>
          <a:noFill/>
        </p:spPr>
        <p:txBody>
          <a:bodyPr wrap="square" lIns="119965" tIns="59985" rIns="119965" bIns="59985" rtlCol="0">
            <a:spAutoFit/>
          </a:bodyPr>
          <a:lstStyle/>
          <a:p>
            <a:r>
              <a:rPr lang="en-US" sz="3600" dirty="0">
                <a:solidFill>
                  <a:srgbClr val="000000"/>
                </a:solidFill>
                <a:latin typeface="Times New Roman" panose="02020603050405020304" pitchFamily="18" charset="0"/>
                <a:cs typeface="Times New Roman" panose="02020603050405020304" pitchFamily="18" charset="0"/>
              </a:rPr>
              <a:t>Figure 3.  Courses with examples of curricular content mapping</a:t>
            </a:r>
          </a:p>
        </p:txBody>
      </p:sp>
      <p:pic>
        <p:nvPicPr>
          <p:cNvPr id="6" name="Picture 5" descr="Text&#10;&#10;Description automatically generated with medium confidence">
            <a:extLst>
              <a:ext uri="{FF2B5EF4-FFF2-40B4-BE49-F238E27FC236}">
                <a16:creationId xmlns:a16="http://schemas.microsoft.com/office/drawing/2014/main" id="{09FEDCF7-84A7-0DD0-83E1-FCD40D479BD6}"/>
              </a:ext>
            </a:extLst>
          </p:cNvPr>
          <p:cNvPicPr>
            <a:picLocks noChangeAspect="1"/>
          </p:cNvPicPr>
          <p:nvPr/>
        </p:nvPicPr>
        <p:blipFill>
          <a:blip r:embed="rId13"/>
          <a:stretch>
            <a:fillRect/>
          </a:stretch>
        </p:blipFill>
        <p:spPr>
          <a:xfrm>
            <a:off x="910148" y="2747775"/>
            <a:ext cx="7859004" cy="1828418"/>
          </a:xfrm>
          <a:prstGeom prst="rect">
            <a:avLst/>
          </a:prstGeom>
        </p:spPr>
      </p:pic>
      <p:grpSp>
        <p:nvGrpSpPr>
          <p:cNvPr id="2" name="Group 1">
            <a:extLst>
              <a:ext uri="{FF2B5EF4-FFF2-40B4-BE49-F238E27FC236}">
                <a16:creationId xmlns:a16="http://schemas.microsoft.com/office/drawing/2014/main" id="{51740890-1897-F952-2243-65DDF971255A}"/>
              </a:ext>
            </a:extLst>
          </p:cNvPr>
          <p:cNvGrpSpPr/>
          <p:nvPr/>
        </p:nvGrpSpPr>
        <p:grpSpPr>
          <a:xfrm>
            <a:off x="263753" y="15793944"/>
            <a:ext cx="10173713" cy="1508758"/>
            <a:chOff x="193189" y="2819400"/>
            <a:chExt cx="9256241" cy="838199"/>
          </a:xfrm>
          <a:solidFill>
            <a:srgbClr val="070A8B"/>
          </a:solidFill>
        </p:grpSpPr>
        <p:sp>
          <p:nvSpPr>
            <p:cNvPr id="3" name="Rectangle 2">
              <a:extLst>
                <a:ext uri="{FF2B5EF4-FFF2-40B4-BE49-F238E27FC236}">
                  <a16:creationId xmlns:a16="http://schemas.microsoft.com/office/drawing/2014/main" id="{7275B698-51BF-7105-8F66-E2B4D5AA90A7}"/>
                </a:ext>
              </a:extLst>
            </p:cNvPr>
            <p:cNvSpPr>
              <a:spLocks noChangeArrowheads="1"/>
            </p:cNvSpPr>
            <p:nvPr/>
          </p:nvSpPr>
          <p:spPr bwMode="auto">
            <a:xfrm>
              <a:off x="193189" y="2819400"/>
              <a:ext cx="9256241" cy="838199"/>
            </a:xfrm>
            <a:prstGeom prst="rect">
              <a:avLst/>
            </a:prstGeom>
            <a:grpFill/>
            <a:ln w="9525">
              <a:noFill/>
              <a:miter lim="800000"/>
              <a:headEnd/>
              <a:tailEnd/>
            </a:ln>
            <a:effectLst/>
          </p:spPr>
          <p:txBody>
            <a:bodyPr anchor="ctr">
              <a:prstTxWarp prst="textNoShape">
                <a:avLst/>
              </a:prstTxWarp>
            </a:bodyPr>
            <a:lstStyle/>
            <a:p>
              <a:pPr algn="ctr"/>
              <a:r>
                <a:rPr lang="en-US" dirty="0">
                  <a:solidFill>
                    <a:srgbClr val="FFFFFF"/>
                  </a:solidFill>
                  <a:latin typeface="Calibri" charset="0"/>
                </a:rPr>
                <a:t> </a:t>
              </a:r>
            </a:p>
          </p:txBody>
        </p:sp>
        <p:sp>
          <p:nvSpPr>
            <p:cNvPr id="5" name="TextBox 18">
              <a:extLst>
                <a:ext uri="{FF2B5EF4-FFF2-40B4-BE49-F238E27FC236}">
                  <a16:creationId xmlns:a16="http://schemas.microsoft.com/office/drawing/2014/main" id="{40ED7D5B-3EF1-A98F-B0E1-3C8197861694}"/>
                </a:ext>
              </a:extLst>
            </p:cNvPr>
            <p:cNvSpPr txBox="1">
              <a:spLocks noChangeArrowheads="1"/>
            </p:cNvSpPr>
            <p:nvPr/>
          </p:nvSpPr>
          <p:spPr bwMode="auto">
            <a:xfrm>
              <a:off x="339475" y="2910087"/>
              <a:ext cx="6019800" cy="615554"/>
            </a:xfrm>
            <a:prstGeom prst="rect">
              <a:avLst/>
            </a:prstGeom>
            <a:grpFill/>
            <a:ln w="9525">
              <a:noFill/>
              <a:miter lim="800000"/>
              <a:headEnd/>
              <a:tailEnd/>
            </a:ln>
          </p:spPr>
          <p:txBody>
            <a:bodyPr>
              <a:prstTxWarp prst="textNoShape">
                <a:avLst/>
              </a:prstTxWarp>
              <a:spAutoFit/>
            </a:bodyPr>
            <a:lstStyle/>
            <a:p>
              <a:r>
                <a:rPr lang="en-US" sz="6600" b="1" dirty="0">
                  <a:solidFill>
                    <a:schemeClr val="bg1">
                      <a:lumMod val="95000"/>
                    </a:schemeClr>
                  </a:solidFill>
                  <a:latin typeface="Times New Roman" panose="02020603050405020304" pitchFamily="18" charset="0"/>
                  <a:cs typeface="Times New Roman" panose="02020603050405020304" pitchFamily="18" charset="0"/>
                </a:rPr>
                <a:t>Rationale</a:t>
              </a:r>
            </a:p>
          </p:txBody>
        </p:sp>
      </p:grpSp>
      <p:grpSp>
        <p:nvGrpSpPr>
          <p:cNvPr id="8" name="Group 7">
            <a:extLst>
              <a:ext uri="{FF2B5EF4-FFF2-40B4-BE49-F238E27FC236}">
                <a16:creationId xmlns:a16="http://schemas.microsoft.com/office/drawing/2014/main" id="{616049CB-1BC1-AB33-188C-993D47873B94}"/>
              </a:ext>
            </a:extLst>
          </p:cNvPr>
          <p:cNvGrpSpPr/>
          <p:nvPr/>
        </p:nvGrpSpPr>
        <p:grpSpPr>
          <a:xfrm>
            <a:off x="311817" y="25356698"/>
            <a:ext cx="10173713" cy="1508758"/>
            <a:chOff x="193189" y="2819400"/>
            <a:chExt cx="9256241" cy="838199"/>
          </a:xfrm>
          <a:solidFill>
            <a:srgbClr val="070A8B"/>
          </a:solidFill>
        </p:grpSpPr>
        <p:sp>
          <p:nvSpPr>
            <p:cNvPr id="9" name="Rectangle 8">
              <a:extLst>
                <a:ext uri="{FF2B5EF4-FFF2-40B4-BE49-F238E27FC236}">
                  <a16:creationId xmlns:a16="http://schemas.microsoft.com/office/drawing/2014/main" id="{B63A9E80-2EA8-0422-B239-B8BA19A828CC}"/>
                </a:ext>
              </a:extLst>
            </p:cNvPr>
            <p:cNvSpPr>
              <a:spLocks noChangeArrowheads="1"/>
            </p:cNvSpPr>
            <p:nvPr/>
          </p:nvSpPr>
          <p:spPr bwMode="auto">
            <a:xfrm>
              <a:off x="193189" y="2819400"/>
              <a:ext cx="9256241" cy="838199"/>
            </a:xfrm>
            <a:prstGeom prst="rect">
              <a:avLst/>
            </a:prstGeom>
            <a:grpFill/>
            <a:ln w="9525">
              <a:noFill/>
              <a:miter lim="800000"/>
              <a:headEnd/>
              <a:tailEnd/>
            </a:ln>
            <a:effectLst/>
          </p:spPr>
          <p:txBody>
            <a:bodyPr anchor="ctr">
              <a:prstTxWarp prst="textNoShape">
                <a:avLst/>
              </a:prstTxWarp>
            </a:bodyPr>
            <a:lstStyle/>
            <a:p>
              <a:pPr algn="ctr"/>
              <a:r>
                <a:rPr lang="en-US" dirty="0">
                  <a:solidFill>
                    <a:srgbClr val="FFFFFF"/>
                  </a:solidFill>
                  <a:latin typeface="Calibri" charset="0"/>
                </a:rPr>
                <a:t> </a:t>
              </a:r>
            </a:p>
          </p:txBody>
        </p:sp>
        <p:sp>
          <p:nvSpPr>
            <p:cNvPr id="12" name="TextBox 18">
              <a:extLst>
                <a:ext uri="{FF2B5EF4-FFF2-40B4-BE49-F238E27FC236}">
                  <a16:creationId xmlns:a16="http://schemas.microsoft.com/office/drawing/2014/main" id="{7738186C-0075-9815-19DD-E35F6744A144}"/>
                </a:ext>
              </a:extLst>
            </p:cNvPr>
            <p:cNvSpPr txBox="1">
              <a:spLocks noChangeArrowheads="1"/>
            </p:cNvSpPr>
            <p:nvPr/>
          </p:nvSpPr>
          <p:spPr bwMode="auto">
            <a:xfrm>
              <a:off x="339475" y="2910087"/>
              <a:ext cx="6019800" cy="615554"/>
            </a:xfrm>
            <a:prstGeom prst="rect">
              <a:avLst/>
            </a:prstGeom>
            <a:grpFill/>
            <a:ln w="9525">
              <a:noFill/>
              <a:miter lim="800000"/>
              <a:headEnd/>
              <a:tailEnd/>
            </a:ln>
          </p:spPr>
          <p:txBody>
            <a:bodyPr>
              <a:prstTxWarp prst="textNoShape">
                <a:avLst/>
              </a:prstTxWarp>
              <a:spAutoFit/>
            </a:bodyPr>
            <a:lstStyle/>
            <a:p>
              <a:r>
                <a:rPr lang="en-US" sz="6600" b="1" dirty="0">
                  <a:solidFill>
                    <a:schemeClr val="bg1">
                      <a:lumMod val="95000"/>
                    </a:schemeClr>
                  </a:solidFill>
                  <a:latin typeface="Times New Roman" panose="02020603050405020304" pitchFamily="18" charset="0"/>
                  <a:cs typeface="Times New Roman" panose="02020603050405020304" pitchFamily="18" charset="0"/>
                </a:rPr>
                <a:t>Methods</a:t>
              </a:r>
            </a:p>
          </p:txBody>
        </p:sp>
      </p:grpSp>
      <p:grpSp>
        <p:nvGrpSpPr>
          <p:cNvPr id="17" name="Group 16">
            <a:extLst>
              <a:ext uri="{FF2B5EF4-FFF2-40B4-BE49-F238E27FC236}">
                <a16:creationId xmlns:a16="http://schemas.microsoft.com/office/drawing/2014/main" id="{7C34E82C-66A0-329D-2D2C-4CFB68885643}"/>
              </a:ext>
            </a:extLst>
          </p:cNvPr>
          <p:cNvGrpSpPr/>
          <p:nvPr/>
        </p:nvGrpSpPr>
        <p:grpSpPr>
          <a:xfrm>
            <a:off x="10745410" y="6829898"/>
            <a:ext cx="10961400" cy="1539006"/>
            <a:chOff x="193189" y="2819400"/>
            <a:chExt cx="9256241" cy="838199"/>
          </a:xfrm>
          <a:solidFill>
            <a:srgbClr val="070A8B"/>
          </a:solidFill>
        </p:grpSpPr>
        <p:sp>
          <p:nvSpPr>
            <p:cNvPr id="19" name="Rectangle 18">
              <a:extLst>
                <a:ext uri="{FF2B5EF4-FFF2-40B4-BE49-F238E27FC236}">
                  <a16:creationId xmlns:a16="http://schemas.microsoft.com/office/drawing/2014/main" id="{39DDB9C0-D8B8-EFA6-AB2D-BD21485E3EE0}"/>
                </a:ext>
              </a:extLst>
            </p:cNvPr>
            <p:cNvSpPr>
              <a:spLocks noChangeArrowheads="1"/>
            </p:cNvSpPr>
            <p:nvPr/>
          </p:nvSpPr>
          <p:spPr bwMode="auto">
            <a:xfrm>
              <a:off x="193189" y="2819400"/>
              <a:ext cx="9256241" cy="838199"/>
            </a:xfrm>
            <a:prstGeom prst="rect">
              <a:avLst/>
            </a:prstGeom>
            <a:grpFill/>
            <a:ln w="9525">
              <a:noFill/>
              <a:miter lim="800000"/>
              <a:headEnd/>
              <a:tailEnd/>
            </a:ln>
            <a:effectLst/>
          </p:spPr>
          <p:txBody>
            <a:bodyPr anchor="ctr">
              <a:prstTxWarp prst="textNoShape">
                <a:avLst/>
              </a:prstTxWarp>
            </a:bodyPr>
            <a:lstStyle/>
            <a:p>
              <a:pPr algn="ctr"/>
              <a:r>
                <a:rPr lang="en-US" dirty="0">
                  <a:solidFill>
                    <a:srgbClr val="FFFFFF"/>
                  </a:solidFill>
                  <a:latin typeface="Calibri" charset="0"/>
                </a:rPr>
                <a:t> </a:t>
              </a:r>
            </a:p>
          </p:txBody>
        </p:sp>
        <p:sp>
          <p:nvSpPr>
            <p:cNvPr id="24" name="TextBox 18">
              <a:extLst>
                <a:ext uri="{FF2B5EF4-FFF2-40B4-BE49-F238E27FC236}">
                  <a16:creationId xmlns:a16="http://schemas.microsoft.com/office/drawing/2014/main" id="{21898E34-3B2D-4FB1-05EF-A25E9ADC5095}"/>
                </a:ext>
              </a:extLst>
            </p:cNvPr>
            <p:cNvSpPr txBox="1">
              <a:spLocks noChangeArrowheads="1"/>
            </p:cNvSpPr>
            <p:nvPr/>
          </p:nvSpPr>
          <p:spPr bwMode="auto">
            <a:xfrm>
              <a:off x="339475" y="2910087"/>
              <a:ext cx="6019800" cy="615554"/>
            </a:xfrm>
            <a:prstGeom prst="rect">
              <a:avLst/>
            </a:prstGeom>
            <a:grpFill/>
            <a:ln w="9525">
              <a:noFill/>
              <a:miter lim="800000"/>
              <a:headEnd/>
              <a:tailEnd/>
            </a:ln>
          </p:spPr>
          <p:txBody>
            <a:bodyPr>
              <a:prstTxWarp prst="textNoShape">
                <a:avLst/>
              </a:prstTxWarp>
              <a:spAutoFit/>
            </a:bodyPr>
            <a:lstStyle/>
            <a:p>
              <a:r>
                <a:rPr lang="en-US" sz="6600" b="1" dirty="0">
                  <a:solidFill>
                    <a:schemeClr val="bg1">
                      <a:lumMod val="95000"/>
                    </a:schemeClr>
                  </a:solidFill>
                  <a:latin typeface="Times New Roman" panose="02020603050405020304" pitchFamily="18" charset="0"/>
                  <a:cs typeface="Times New Roman" panose="02020603050405020304" pitchFamily="18" charset="0"/>
                </a:rPr>
                <a:t>Methods, cont.</a:t>
              </a:r>
            </a:p>
          </p:txBody>
        </p:sp>
      </p:grpSp>
      <p:grpSp>
        <p:nvGrpSpPr>
          <p:cNvPr id="33" name="Group 32">
            <a:extLst>
              <a:ext uri="{FF2B5EF4-FFF2-40B4-BE49-F238E27FC236}">
                <a16:creationId xmlns:a16="http://schemas.microsoft.com/office/drawing/2014/main" id="{158A055B-46AA-D48D-388F-C7917E7AD7C0}"/>
              </a:ext>
            </a:extLst>
          </p:cNvPr>
          <p:cNvGrpSpPr/>
          <p:nvPr/>
        </p:nvGrpSpPr>
        <p:grpSpPr>
          <a:xfrm>
            <a:off x="10918644" y="6833553"/>
            <a:ext cx="21990400" cy="14850415"/>
            <a:chOff x="-9227066" y="2819400"/>
            <a:chExt cx="18676496" cy="8107334"/>
          </a:xfrm>
          <a:solidFill>
            <a:srgbClr val="070A8B"/>
          </a:solidFill>
        </p:grpSpPr>
        <p:sp>
          <p:nvSpPr>
            <p:cNvPr id="36" name="Rectangle 35">
              <a:extLst>
                <a:ext uri="{FF2B5EF4-FFF2-40B4-BE49-F238E27FC236}">
                  <a16:creationId xmlns:a16="http://schemas.microsoft.com/office/drawing/2014/main" id="{5C4C6AD0-821E-5283-C76A-40380E204E55}"/>
                </a:ext>
              </a:extLst>
            </p:cNvPr>
            <p:cNvSpPr>
              <a:spLocks noChangeArrowheads="1"/>
            </p:cNvSpPr>
            <p:nvPr/>
          </p:nvSpPr>
          <p:spPr bwMode="auto">
            <a:xfrm>
              <a:off x="193189" y="2819400"/>
              <a:ext cx="9256241" cy="838199"/>
            </a:xfrm>
            <a:prstGeom prst="rect">
              <a:avLst/>
            </a:prstGeom>
            <a:grpFill/>
            <a:ln w="9525">
              <a:noFill/>
              <a:miter lim="800000"/>
              <a:headEnd/>
              <a:tailEnd/>
            </a:ln>
            <a:effectLst/>
          </p:spPr>
          <p:txBody>
            <a:bodyPr anchor="ctr">
              <a:prstTxWarp prst="textNoShape">
                <a:avLst/>
              </a:prstTxWarp>
            </a:bodyPr>
            <a:lstStyle/>
            <a:p>
              <a:pPr algn="ctr"/>
              <a:r>
                <a:rPr lang="en-US" dirty="0">
                  <a:solidFill>
                    <a:srgbClr val="FFFFFF"/>
                  </a:solidFill>
                  <a:latin typeface="Calibri" charset="0"/>
                </a:rPr>
                <a:t> </a:t>
              </a:r>
            </a:p>
          </p:txBody>
        </p:sp>
        <p:sp>
          <p:nvSpPr>
            <p:cNvPr id="37" name="TextBox 18">
              <a:extLst>
                <a:ext uri="{FF2B5EF4-FFF2-40B4-BE49-F238E27FC236}">
                  <a16:creationId xmlns:a16="http://schemas.microsoft.com/office/drawing/2014/main" id="{F6F5562A-2836-2F7B-D808-06A4DF8C3087}"/>
                </a:ext>
              </a:extLst>
            </p:cNvPr>
            <p:cNvSpPr txBox="1">
              <a:spLocks noChangeArrowheads="1"/>
            </p:cNvSpPr>
            <p:nvPr/>
          </p:nvSpPr>
          <p:spPr bwMode="auto">
            <a:xfrm>
              <a:off x="-9227066" y="10311180"/>
              <a:ext cx="6019800" cy="615554"/>
            </a:xfrm>
            <a:prstGeom prst="rect">
              <a:avLst/>
            </a:prstGeom>
            <a:grpFill/>
            <a:ln w="9525">
              <a:noFill/>
              <a:miter lim="800000"/>
              <a:headEnd/>
              <a:tailEnd/>
            </a:ln>
          </p:spPr>
          <p:txBody>
            <a:bodyPr>
              <a:prstTxWarp prst="textNoShape">
                <a:avLst/>
              </a:prstTxWarp>
              <a:spAutoFit/>
            </a:bodyPr>
            <a:lstStyle/>
            <a:p>
              <a:r>
                <a:rPr lang="en-US" sz="6600" b="1" dirty="0">
                  <a:solidFill>
                    <a:schemeClr val="bg1">
                      <a:lumMod val="95000"/>
                    </a:schemeClr>
                  </a:solidFill>
                  <a:latin typeface="Times New Roman" panose="02020603050405020304" pitchFamily="18" charset="0"/>
                  <a:cs typeface="Times New Roman" panose="02020603050405020304" pitchFamily="18" charset="0"/>
                </a:rPr>
                <a:t>Methods, cont.</a:t>
              </a:r>
            </a:p>
          </p:txBody>
        </p:sp>
      </p:grpSp>
      <p:grpSp>
        <p:nvGrpSpPr>
          <p:cNvPr id="43" name="Group 42">
            <a:extLst>
              <a:ext uri="{FF2B5EF4-FFF2-40B4-BE49-F238E27FC236}">
                <a16:creationId xmlns:a16="http://schemas.microsoft.com/office/drawing/2014/main" id="{560449E3-CC52-4A9E-CD30-E4D645099B74}"/>
              </a:ext>
            </a:extLst>
          </p:cNvPr>
          <p:cNvGrpSpPr/>
          <p:nvPr/>
        </p:nvGrpSpPr>
        <p:grpSpPr>
          <a:xfrm>
            <a:off x="33237705" y="6829898"/>
            <a:ext cx="10379565" cy="1535351"/>
            <a:chOff x="193189" y="2819400"/>
            <a:chExt cx="9256241" cy="838199"/>
          </a:xfrm>
          <a:solidFill>
            <a:srgbClr val="070A8B"/>
          </a:solidFill>
        </p:grpSpPr>
        <p:sp>
          <p:nvSpPr>
            <p:cNvPr id="44" name="Rectangle 43">
              <a:extLst>
                <a:ext uri="{FF2B5EF4-FFF2-40B4-BE49-F238E27FC236}">
                  <a16:creationId xmlns:a16="http://schemas.microsoft.com/office/drawing/2014/main" id="{AB1DF081-7DCE-C33E-A214-2D73564FDE7B}"/>
                </a:ext>
              </a:extLst>
            </p:cNvPr>
            <p:cNvSpPr>
              <a:spLocks noChangeArrowheads="1"/>
            </p:cNvSpPr>
            <p:nvPr/>
          </p:nvSpPr>
          <p:spPr bwMode="auto">
            <a:xfrm>
              <a:off x="193189" y="2819400"/>
              <a:ext cx="9256241" cy="838199"/>
            </a:xfrm>
            <a:prstGeom prst="rect">
              <a:avLst/>
            </a:prstGeom>
            <a:grpFill/>
            <a:ln w="9525">
              <a:noFill/>
              <a:miter lim="800000"/>
              <a:headEnd/>
              <a:tailEnd/>
            </a:ln>
            <a:effectLst/>
          </p:spPr>
          <p:txBody>
            <a:bodyPr anchor="ctr">
              <a:prstTxWarp prst="textNoShape">
                <a:avLst/>
              </a:prstTxWarp>
            </a:bodyPr>
            <a:lstStyle/>
            <a:p>
              <a:pPr algn="ctr"/>
              <a:r>
                <a:rPr lang="en-US" dirty="0">
                  <a:solidFill>
                    <a:srgbClr val="FFFFFF"/>
                  </a:solidFill>
                  <a:latin typeface="Calibri" charset="0"/>
                </a:rPr>
                <a:t> </a:t>
              </a:r>
            </a:p>
          </p:txBody>
        </p:sp>
        <p:sp>
          <p:nvSpPr>
            <p:cNvPr id="45" name="TextBox 18">
              <a:extLst>
                <a:ext uri="{FF2B5EF4-FFF2-40B4-BE49-F238E27FC236}">
                  <a16:creationId xmlns:a16="http://schemas.microsoft.com/office/drawing/2014/main" id="{E24F7BEA-1172-5C68-D104-54C07428ADCA}"/>
                </a:ext>
              </a:extLst>
            </p:cNvPr>
            <p:cNvSpPr txBox="1">
              <a:spLocks noChangeArrowheads="1"/>
            </p:cNvSpPr>
            <p:nvPr/>
          </p:nvSpPr>
          <p:spPr bwMode="auto">
            <a:xfrm>
              <a:off x="339475" y="2910087"/>
              <a:ext cx="6019800" cy="615554"/>
            </a:xfrm>
            <a:prstGeom prst="rect">
              <a:avLst/>
            </a:prstGeom>
            <a:grpFill/>
            <a:ln w="9525">
              <a:noFill/>
              <a:miter lim="800000"/>
              <a:headEnd/>
              <a:tailEnd/>
            </a:ln>
          </p:spPr>
          <p:txBody>
            <a:bodyPr>
              <a:prstTxWarp prst="textNoShape">
                <a:avLst/>
              </a:prstTxWarp>
              <a:spAutoFit/>
            </a:bodyPr>
            <a:lstStyle/>
            <a:p>
              <a:r>
                <a:rPr lang="en-US" sz="6600" b="1" dirty="0">
                  <a:solidFill>
                    <a:schemeClr val="bg1">
                      <a:lumMod val="95000"/>
                    </a:schemeClr>
                  </a:solidFill>
                  <a:latin typeface="Times New Roman" panose="02020603050405020304" pitchFamily="18" charset="0"/>
                  <a:cs typeface="Times New Roman" panose="02020603050405020304" pitchFamily="18" charset="0"/>
                </a:rPr>
                <a:t>Methods, cont.</a:t>
              </a:r>
            </a:p>
          </p:txBody>
        </p:sp>
      </p:grpSp>
      <p:sp>
        <p:nvSpPr>
          <p:cNvPr id="74" name="TextBox 18">
            <a:extLst>
              <a:ext uri="{FF2B5EF4-FFF2-40B4-BE49-F238E27FC236}">
                <a16:creationId xmlns:a16="http://schemas.microsoft.com/office/drawing/2014/main" id="{3E1BA2E1-A13A-E5E1-DEE1-AEBDC2B96B75}"/>
              </a:ext>
            </a:extLst>
          </p:cNvPr>
          <p:cNvSpPr txBox="1">
            <a:spLocks noChangeArrowheads="1"/>
          </p:cNvSpPr>
          <p:nvPr/>
        </p:nvSpPr>
        <p:spPr bwMode="auto">
          <a:xfrm>
            <a:off x="22239636" y="6947672"/>
            <a:ext cx="7087936" cy="1127526"/>
          </a:xfrm>
          <a:prstGeom prst="rect">
            <a:avLst/>
          </a:prstGeom>
          <a:solidFill>
            <a:srgbClr val="070A8B"/>
          </a:solidFill>
          <a:ln w="9525">
            <a:noFill/>
            <a:miter lim="800000"/>
            <a:headEnd/>
            <a:tailEnd/>
          </a:ln>
        </p:spPr>
        <p:txBody>
          <a:bodyPr>
            <a:prstTxWarp prst="textNoShape">
              <a:avLst/>
            </a:prstTxWarp>
            <a:spAutoFit/>
          </a:bodyPr>
          <a:lstStyle/>
          <a:p>
            <a:r>
              <a:rPr lang="en-US" sz="6600" b="1" dirty="0">
                <a:solidFill>
                  <a:schemeClr val="bg1">
                    <a:lumMod val="95000"/>
                  </a:schemeClr>
                </a:solidFill>
                <a:latin typeface="Times New Roman" panose="02020603050405020304" pitchFamily="18" charset="0"/>
                <a:cs typeface="Times New Roman" panose="02020603050405020304" pitchFamily="18" charset="0"/>
              </a:rPr>
              <a:t>Methods, cont.</a:t>
            </a:r>
          </a:p>
        </p:txBody>
      </p:sp>
      <p:sp>
        <p:nvSpPr>
          <p:cNvPr id="76" name="Rectangle 75">
            <a:extLst>
              <a:ext uri="{FF2B5EF4-FFF2-40B4-BE49-F238E27FC236}">
                <a16:creationId xmlns:a16="http://schemas.microsoft.com/office/drawing/2014/main" id="{C1F91C13-216C-605D-254F-DCD00E1940DF}"/>
              </a:ext>
            </a:extLst>
          </p:cNvPr>
          <p:cNvSpPr>
            <a:spLocks noChangeArrowheads="1"/>
          </p:cNvSpPr>
          <p:nvPr/>
        </p:nvSpPr>
        <p:spPr bwMode="auto">
          <a:xfrm>
            <a:off x="33264423" y="29331438"/>
            <a:ext cx="10222224" cy="2015792"/>
          </a:xfrm>
          <a:prstGeom prst="rect">
            <a:avLst/>
          </a:prstGeom>
          <a:solidFill>
            <a:srgbClr val="E9EEF3"/>
          </a:solidFill>
          <a:ln w="9525">
            <a:solidFill>
              <a:srgbClr val="E9EEF3"/>
            </a:solidFill>
            <a:miter lim="800000"/>
            <a:headEnd/>
            <a:tailEnd/>
          </a:ln>
          <a:effectLst>
            <a:outerShdw dist="23000" dir="5400000" rotWithShape="0">
              <a:srgbClr val="808080">
                <a:alpha val="34999"/>
              </a:srgbClr>
            </a:outerShdw>
          </a:effectLst>
        </p:spPr>
        <p:txBody>
          <a:bodyPr lIns="119965" tIns="59985" rIns="119965" bIns="59985" anchor="ctr">
            <a:prstTxWarp prst="textNoShape">
              <a:avLst/>
            </a:prstTxWarp>
          </a:bodyPr>
          <a:lstStyle/>
          <a:p>
            <a:pPr marL="457200" marR="0">
              <a:spcBef>
                <a:spcPts val="0"/>
              </a:spcBef>
              <a:spcAft>
                <a:spcPts val="0"/>
              </a:spcAft>
            </a:pPr>
            <a:r>
              <a:rPr lang="en-US" sz="1800" dirty="0">
                <a:effectLst/>
                <a:latin typeface="Calibri" panose="020F0502020204030204" pitchFamily="34" charset="0"/>
                <a:ea typeface="Calibri" panose="020F0502020204030204" pitchFamily="34" charset="0"/>
              </a:rPr>
              <a:t>.</a:t>
            </a:r>
          </a:p>
        </p:txBody>
      </p:sp>
      <p:sp>
        <p:nvSpPr>
          <p:cNvPr id="77" name="TextBox 76">
            <a:extLst>
              <a:ext uri="{FF2B5EF4-FFF2-40B4-BE49-F238E27FC236}">
                <a16:creationId xmlns:a16="http://schemas.microsoft.com/office/drawing/2014/main" id="{DE6BE1F2-07EC-97A5-AEF8-92C7C56E6A33}"/>
              </a:ext>
            </a:extLst>
          </p:cNvPr>
          <p:cNvSpPr txBox="1"/>
          <p:nvPr/>
        </p:nvSpPr>
        <p:spPr>
          <a:xfrm>
            <a:off x="33358224" y="29566064"/>
            <a:ext cx="10222224" cy="2221356"/>
          </a:xfrm>
          <a:prstGeom prst="rect">
            <a:avLst/>
          </a:prstGeom>
          <a:noFill/>
        </p:spPr>
        <p:txBody>
          <a:bodyPr wrap="square" lIns="119965" tIns="59985" rIns="119965" bIns="59985" rtlCol="0">
            <a:spAutoFit/>
          </a:bodyPr>
          <a:lstStyle/>
          <a:p>
            <a:pPr>
              <a:spcAft>
                <a:spcPts val="115"/>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Ruland, C. M. &amp; Moore, C. M. (1998). Theory construction based on standards of care: A proposed theory of the peaceful end of life.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Nursing Outlook, 46</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(4), 169-175.</a:t>
            </a:r>
          </a:p>
          <a:p>
            <a:endParaRPr lang="en-US" sz="3600" dirty="0">
              <a:solidFill>
                <a:srgbClr val="000000"/>
              </a:solidFill>
              <a:latin typeface="Times New Roman" panose="02020603050405020304" pitchFamily="18" charset="0"/>
              <a:cs typeface="Times New Roman" panose="02020603050405020304" pitchFamily="18" charset="0"/>
            </a:endParaRPr>
          </a:p>
        </p:txBody>
      </p:sp>
      <p:sp>
        <p:nvSpPr>
          <p:cNvPr id="80" name="Rectangle 79">
            <a:extLst>
              <a:ext uri="{FF2B5EF4-FFF2-40B4-BE49-F238E27FC236}">
                <a16:creationId xmlns:a16="http://schemas.microsoft.com/office/drawing/2014/main" id="{1951FC00-CC24-1F91-2658-353C62457942}"/>
              </a:ext>
            </a:extLst>
          </p:cNvPr>
          <p:cNvSpPr/>
          <p:nvPr/>
        </p:nvSpPr>
        <p:spPr>
          <a:xfrm>
            <a:off x="36247801" y="2589401"/>
            <a:ext cx="6281092" cy="2162093"/>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9" name="Picture 78" descr="Text&#10;&#10;Description automatically generated">
            <a:extLst>
              <a:ext uri="{FF2B5EF4-FFF2-40B4-BE49-F238E27FC236}">
                <a16:creationId xmlns:a16="http://schemas.microsoft.com/office/drawing/2014/main" id="{F24E3BEA-4AC2-771A-862D-5634DFDA5ACD}"/>
              </a:ext>
            </a:extLst>
          </p:cNvPr>
          <p:cNvPicPr>
            <a:picLocks noChangeAspect="1"/>
          </p:cNvPicPr>
          <p:nvPr/>
        </p:nvPicPr>
        <p:blipFill>
          <a:blip r:embed="rId14"/>
          <a:stretch>
            <a:fillRect/>
          </a:stretch>
        </p:blipFill>
        <p:spPr>
          <a:xfrm>
            <a:off x="36206139" y="2463523"/>
            <a:ext cx="6437256" cy="241890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19637</TotalTime>
  <Words>601</Words>
  <Application>Microsoft Macintosh PowerPoint</Application>
  <PresentationFormat>Custom</PresentationFormat>
  <Paragraphs>75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Wallace</dc:creator>
  <cp:lastModifiedBy>Evelyn Castillo</cp:lastModifiedBy>
  <cp:revision>300</cp:revision>
  <dcterms:created xsi:type="dcterms:W3CDTF">2012-04-30T21:55:22Z</dcterms:created>
  <dcterms:modified xsi:type="dcterms:W3CDTF">2022-09-15T11:53:06Z</dcterms:modified>
</cp:coreProperties>
</file>